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57E4-3465-9433-4764-96355F98B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38E1F-80E7-AB32-FA75-29FA597D4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257FC-63C8-BB50-EF69-4E26A9C5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93274-4819-7513-448E-E519C54F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66BAA-3A06-1413-9F61-8C049847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F1B0-ABFB-B36B-AE9C-51D1DC2A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3788D-BD04-C49C-85FC-5C628BAE7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D9D2-F873-0706-E258-2C95126B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9F795-A808-6E42-DC8E-E22867BF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66B91-75A5-A28B-6CF9-D76A79F7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3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59B52-D42D-E015-4077-87140BEA8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4C616-C30B-079A-A3E2-EFB370F30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F5D3A-CB4B-5CB2-8F9C-01594C9A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C119E-D6C9-395D-8A53-F4479490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E7528-C5CB-6CB8-9FCF-30E0C22A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8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857A-4083-1A77-9D27-3361C76F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DB7D-39F2-5625-1680-5E18E332F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0C3FE-3915-AED6-D461-01DE4A34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F4B89-77D3-726E-3C08-1540716A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F02E7-4048-7486-1109-C445A247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0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E18E-CEC8-83B9-7A18-E542FF28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248A8-7D9D-2F6E-3B9F-07B9D18F0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A8B4D-1258-E12F-FA3C-0FD5BFC3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7A083-56BA-1141-1226-5258BA78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D0564-6210-B9B2-DCA4-4DB101AA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4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CB34-BD3D-A3F2-FE75-46C59372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7328F-1758-48A2-AB07-33CD56DB4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8ECCD-55B0-61BC-E272-8C5B56E98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11293-873D-7DA2-D34C-479C460D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7F81F-263F-E5B3-E910-08338EF1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B301C-17FD-7E2C-DE46-01973CAE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AC17-6B1F-2335-431A-3D727AE8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4BB7C-421E-B789-6AF1-96B07517E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0CF7D-95E0-E6D9-1FA0-DBCCA0367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C2D0B-3518-0F47-B60A-B30978313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C8346-6B76-E5FA-0478-D8C41B508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3050F-10E8-918D-8B15-A025104F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4DAAE-9015-0795-3209-9C0CFE8E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87CB6-3C8C-238B-8F92-02C0D1A4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0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BA35-B19D-8D3E-6548-42C52724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32631-7A91-6927-9473-F1FD48F0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2BE4E-D9FD-48CD-96B8-F714CBB3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5E530-E8CB-9869-6940-3DF3A50C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2E6D3-06AB-22A4-39A1-046F9A39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87BAB-F2B5-345C-7FF5-87D7D35A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DF3C7-4AF5-ECA6-A3C4-4B3FFABE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9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2507-43D5-FA03-30E6-164ED844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B5FA9-8624-C128-E8C0-31A483019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A0BFD-4CDF-DB1F-DCFC-1A685C8B9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52440-4D9E-A41E-9BFD-919A646D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A2347-2412-8375-2F62-D4CEE3B1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1FDF8-ADCD-697D-7CD6-51DA3C44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6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A813-28A3-A20F-9EF8-2516C6BD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6FBED-996B-79CE-F401-A3B0F0278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FAF3F-854A-7E42-CBD6-498DC13BC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0F23E-8CFF-1AFF-26DD-4389F810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29023-876B-9499-561D-3F035F80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6B862-F739-4524-074E-202A3DE3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9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92AC69-E52B-ACC6-B8E9-E950AE559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C1FF1-18E7-8CA2-8019-2C4C2E422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0C3D4-4193-88AA-2415-E36ED22A3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BF68-AF7A-4CF6-B1FB-7BFF4689EE9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06125-6C8E-75D0-08E5-6AA7547A2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9724-E29E-E2D9-417E-CD7D68599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3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and Gradient Subtleties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6/10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Data and Gradient Subtleties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Gradient Subtleties</dc:title>
  <dc:creator>Paul Dubois</dc:creator>
  <cp:lastModifiedBy>Paul Dubois</cp:lastModifiedBy>
  <cp:revision>1</cp:revision>
  <dcterms:created xsi:type="dcterms:W3CDTF">2023-01-30T15:47:07Z</dcterms:created>
  <dcterms:modified xsi:type="dcterms:W3CDTF">2023-01-30T15:48:16Z</dcterms:modified>
</cp:coreProperties>
</file>