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0" r:id="rId4"/>
    <p:sldId id="257" r:id="rId5"/>
    <p:sldId id="327" r:id="rId6"/>
    <p:sldId id="261" r:id="rId7"/>
    <p:sldId id="332" r:id="rId8"/>
    <p:sldId id="259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  <p:sldId id="322" r:id="rId26"/>
    <p:sldId id="331" r:id="rId27"/>
    <p:sldId id="333" r:id="rId28"/>
    <p:sldId id="334" r:id="rId29"/>
    <p:sldId id="329" r:id="rId30"/>
    <p:sldId id="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  <p14:sldId id="332"/>
          </p14:sldIdLst>
        </p14:section>
        <p14:section name="Cool stuff" id="{DA43CCFE-C55B-4032-BAC3-840908C5577E}">
          <p14:sldIdLst>
            <p14:sldId id="259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856D-B4E7-3763-92E2-6BF41CE7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1435</Words>
  <Application>Microsoft Office PowerPoint</Application>
  <PresentationFormat>Widescreen</PresentationFormat>
  <Paragraphs>282</Paragraphs>
  <Slides>30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Intro to Deep Learning</vt:lpstr>
      <vt:lpstr>PowerPoint Presentation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39</cp:revision>
  <dcterms:created xsi:type="dcterms:W3CDTF">2022-12-23T13:27:25Z</dcterms:created>
  <dcterms:modified xsi:type="dcterms:W3CDTF">2023-01-04T16:18:22Z</dcterms:modified>
</cp:coreProperties>
</file>