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65BF-0EED-45F1-3CAF-D9DFB86DA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08197-15EC-17C5-7A74-85149A6C4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6B5CD-FC23-B977-613E-8B91F1E6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3A07-AA81-4615-9C76-01D7911092B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CD220-2693-A735-A2BB-CF3126CF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54B0B-E70A-D16E-2795-8893BD7F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4CF9-511C-488C-AB95-2B4C1D8D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4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C727-AC5B-7925-B883-78F936D3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367EE-FF3F-BE34-0686-B71EAE1EA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55501-14BA-497F-DD41-C1C3B43F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3A07-AA81-4615-9C76-01D7911092B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E333B-9EAA-CB45-1BE1-4358DA41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25916-9966-64D6-562B-D0766832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4CF9-511C-488C-AB95-2B4C1D8D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E7B8A-B9BA-750E-913C-0539E20C2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C8455-BB22-E863-AFE0-2F62F0F9F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FEE6D-9A83-1EAA-477E-31098FF5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3A07-AA81-4615-9C76-01D7911092B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3BE7D-E44D-5790-DB7A-09B8E1E7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662C4-1AD3-22BF-7DCD-1FF2B48B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4CF9-511C-488C-AB95-2B4C1D8D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8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EB7E-A341-CEB3-597C-A3C07282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8560D-8AB9-AD45-E1F0-A92BE6A35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62093-0859-CDE6-94CE-00B68C61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3A07-AA81-4615-9C76-01D7911092B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22DFE-3A68-D1DC-7F09-E4F8D337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E8DF1-931A-17C2-E7E4-FA547CBD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4CF9-511C-488C-AB95-2B4C1D8D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5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F5BB-1A56-0B5D-55BB-8DE9D75B6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EEDF8-6A8C-C964-D3CF-263152314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BC651-918E-A31E-B4F8-F5C1C27B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3A07-AA81-4615-9C76-01D7911092B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B9E14-67A2-A063-9004-C49279FF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ECB3C-BB25-E6D3-10CB-3198EAE6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4CF9-511C-488C-AB95-2B4C1D8D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7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D161-9CE4-1E6F-AB0D-1A9F82D0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B20F-F7AD-0774-B190-75ED0F2E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89BBE-1F70-03D8-231F-C8AC7DF84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BC159-FB84-D01E-8927-F07BC03A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3A07-AA81-4615-9C76-01D7911092B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A7A7D-3AB8-0E19-82D1-42697D16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EA884-CEDC-B1D7-5DA7-7B86C715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4CF9-511C-488C-AB95-2B4C1D8D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6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7D00-61BD-F8B1-7301-40DCF581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8FC6A-2D41-6BE8-5769-355DE5F49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39848-46F1-11FA-A207-A52D91558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111BE-7C27-7537-2A41-AFECE3766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0950C-9EB9-366B-B5B6-A16854095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96AD5-64FA-4F9F-5C05-F0BA589C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3A07-AA81-4615-9C76-01D7911092B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8C2C6-8615-B731-0B9C-B4E95463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AB8AF-657B-C450-567F-5BE27E96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4CF9-511C-488C-AB95-2B4C1D8D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5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BB8C-E673-C1BA-5F64-10DD802D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6006F-93FB-6E9F-27A9-7C6208FE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3A07-AA81-4615-9C76-01D7911092B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267B4-D495-7A2D-B9BB-D7BBC470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1E8F8-2E6B-A5A1-7DA4-E46DDAC5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4CF9-511C-488C-AB95-2B4C1D8D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5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DCB39-C998-1D6E-8A3F-3EDD3CE0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3A07-AA81-4615-9C76-01D7911092B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D5B68-681C-1A6C-AEAC-DB626BBA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D5ED-7A59-792D-2F2D-C51A3690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4CF9-511C-488C-AB95-2B4C1D8D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4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B1D0-28DF-C27E-B27F-704F0257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2D02E-B44B-6488-A6E5-2B8FC2D1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65FFC-972C-BC4D-7302-2F467A9EA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464F8-E352-6E56-7792-DF98826DA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3A07-AA81-4615-9C76-01D7911092B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57F80-BC61-C6E7-7AAF-F0BEA848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BA969-A588-EDB0-ADAB-B0AADB1F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4CF9-511C-488C-AB95-2B4C1D8D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8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25F0-B18F-D635-29F3-8BF6EAD6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EED89-4DCD-A2E4-0B48-493669BBA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81B3A-09A9-71B7-0122-32D8F9A4F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06EF3-EAFE-7360-098A-8F241FB3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F3A07-AA81-4615-9C76-01D7911092B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3CFF9-AE27-114C-A515-8B89E1AB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21580-138A-3D62-DF81-D92A6495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4CF9-511C-488C-AB95-2B4C1D8D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3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1D6B1-CFFB-B868-BD03-C4EB0A33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2BC63-876C-07F2-D5A4-7C5CE2248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C2035-9A57-8DC2-78DB-6113076D8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F3A07-AA81-4615-9C76-01D7911092B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C1F9A-2AC6-7D86-03BB-7DAECA38E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7F6E8-ED01-6191-1741-738C0A643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44CF9-511C-488C-AB95-2B4C1D8D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4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(Advanced)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8/10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C4E1D1-F2B4-1536-935B-4E948B7E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0D7502-D41C-ADEC-6572-7D5D0D02C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977" y="1825624"/>
            <a:ext cx="3656044" cy="4351338"/>
          </a:xfrm>
        </p:spPr>
      </p:pic>
      <p:pic>
        <p:nvPicPr>
          <p:cNvPr id="11" name="Picture 10" descr="A picture containing text, person, dress&#10;&#10;Description automatically generated">
            <a:extLst>
              <a:ext uri="{FF2B5EF4-FFF2-40B4-BE49-F238E27FC236}">
                <a16:creationId xmlns:a16="http://schemas.microsoft.com/office/drawing/2014/main" id="{E4A6013C-07D3-4AA3-C181-CC5E02A15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2216"/>
            <a:ext cx="2628684" cy="39181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9A6CC6-4A49-59E1-56C2-2C438BD81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3142" y="2042216"/>
            <a:ext cx="665715" cy="95102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C8CCBC-F388-0667-F4FD-1FDCBB1A78BB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095999" y="2993236"/>
            <a:ext cx="1" cy="4357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EE07F4E-82C8-0D07-E8E2-62121B8404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114" y="2042216"/>
            <a:ext cx="2628684" cy="391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1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Architecture (Advanced)</vt:lpstr>
      <vt:lpstr>Autoencoder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(Advanced)</dc:title>
  <dc:creator>Paul Dubois</dc:creator>
  <cp:lastModifiedBy>Paul Dubois</cp:lastModifiedBy>
  <cp:revision>2</cp:revision>
  <dcterms:created xsi:type="dcterms:W3CDTF">2023-02-14T07:55:20Z</dcterms:created>
  <dcterms:modified xsi:type="dcterms:W3CDTF">2023-02-15T16:18:14Z</dcterms:modified>
</cp:coreProperties>
</file>