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8" r:id="rId5"/>
    <p:sldId id="259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57E4-3465-9433-4764-96355F98B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38E1F-80E7-AB32-FA75-29FA597D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257FC-63C8-BB50-EF69-4E26A9C5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93274-4819-7513-448E-E519C54F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6BAA-3A06-1413-9F61-8C049847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F1B0-ABFB-B36B-AE9C-51D1DC2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3788D-BD04-C49C-85FC-5C628BAE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D9D2-F873-0706-E258-2C95126B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F795-A808-6E42-DC8E-E22867BF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6B91-75A5-A28B-6CF9-D76A79F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3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59B52-D42D-E015-4077-87140BEA8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4C616-C30B-079A-A3E2-EFB370F30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5D3A-CB4B-5CB2-8F9C-01594C9A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119E-D6C9-395D-8A53-F4479490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E7528-C5CB-6CB8-9FCF-30E0C22A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857A-4083-1A77-9D27-3361C76F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DB7D-39F2-5625-1680-5E18E332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C3FE-3915-AED6-D461-01DE4A34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4B89-77D3-726E-3C08-1540716A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02E7-4048-7486-1109-C445A247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0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E18E-CEC8-83B9-7A18-E542FF28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248A8-7D9D-2F6E-3B9F-07B9D18F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A8B4D-1258-E12F-FA3C-0FD5BFC3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A083-56BA-1141-1226-5258BA78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0564-6210-B9B2-DCA4-4DB101AA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CB34-BD3D-A3F2-FE75-46C59372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328F-1758-48A2-AB07-33CD56DB4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8ECCD-55B0-61BC-E272-8C5B56E9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1293-873D-7DA2-D34C-479C460D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F81F-263F-E5B3-E910-08338EF1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B301C-17FD-7E2C-DE46-01973CAE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AC17-6B1F-2335-431A-3D727AE8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4BB7C-421E-B789-6AF1-96B07517E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0CF7D-95E0-E6D9-1FA0-DBCCA036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C2D0B-3518-0F47-B60A-B30978313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8346-6B76-E5FA-0478-D8C41B508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3050F-10E8-918D-8B15-A025104F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4DAAE-9015-0795-3209-9C0CFE8E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87CB6-3C8C-238B-8F92-02C0D1A4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BA35-B19D-8D3E-6548-42C52724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32631-7A91-6927-9473-F1FD48F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2BE4E-D9FD-48CD-96B8-F714CBB3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5E530-E8CB-9869-6940-3DF3A50C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2E6D3-06AB-22A4-39A1-046F9A39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87BAB-F2B5-345C-7FF5-87D7D35A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DF3C7-4AF5-ECA6-A3C4-4B3FFABE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507-43D5-FA03-30E6-164ED844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5FA9-8624-C128-E8C0-31A48301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0BFD-4CDF-DB1F-DCFC-1A685C8B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52440-4D9E-A41E-9BFD-919A646D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A2347-2412-8375-2F62-D4CEE3B1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1FDF8-ADCD-697D-7CD6-51DA3C44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6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A813-28A3-A20F-9EF8-2516C6BD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6FBED-996B-79CE-F401-A3B0F0278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FAF3F-854A-7E42-CBD6-498DC13BC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0F23E-8CFF-1AFF-26DD-4389F810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9023-876B-9499-561D-3F035F80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6B862-F739-4524-074E-202A3DE3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2AC69-E52B-ACC6-B8E9-E950AE55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1FF1-18E7-8CA2-8019-2C4C2E422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0C3D4-4193-88AA-2415-E36ED22A3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6125-6C8E-75D0-08E5-6AA7547A2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9724-E29E-E2D9-417E-CD7D68599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and Gradient Subtleties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6/10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E1493-3EF8-FC24-2A1D-FFA204BE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7D103-46EB-AF59-D018-C094A30A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ED1E467-E3DE-33E4-14FF-3B92F18C2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4060" y="2129307"/>
            <a:ext cx="2792219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0CDA1-3788-7874-AD2E-E3713B0B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827D9-7001-5C62-C1DA-EBB845B21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BBF93C-E307-D89C-71AF-DCD9F29BB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6153" y="2129307"/>
            <a:ext cx="2668032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0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94D540C-B721-CD7B-337E-EF6259EA4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1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2B0B33-5AE1-0A11-A92B-1910013B3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3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C59102A-F857-96FE-9AC8-C0E1F6EAB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7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DD3B794-29BA-4429-CB44-1FD07C39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1690688"/>
            <a:ext cx="7305675" cy="444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8A59D7-54AE-0350-D906-6E9F85B93FAC}"/>
                  </a:ext>
                </a:extLst>
              </p:cNvPr>
              <p:cNvSpPr txBox="1"/>
              <p:nvPr/>
            </p:nvSpPr>
            <p:spPr>
              <a:xfrm>
                <a:off x="4733735" y="6138863"/>
                <a:ext cx="27245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1.0868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14.643</m:t>
                      </m:r>
                    </m:oMath>
                  </m:oMathPara>
                </a14:m>
                <a:endParaRPr lang="en-US" sz="2000" b="0" i="0" dirty="0">
                  <a:solidFill>
                    <a:schemeClr val="tx1"/>
                  </a:solidFill>
                  <a:effectLst/>
                  <a:latin typeface="Segoe WPC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8A59D7-54AE-0350-D906-6E9F85B9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735" y="6138863"/>
                <a:ext cx="2724527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0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6923-FEA6-3DCE-3534-51087F7A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0206D-EE03-7A5A-85A7-BB1EA249ED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266950"/>
            <a:ext cx="4840110" cy="300037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802A5-D5EC-06A0-460D-57536E4DEF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Data-level:</a:t>
            </a:r>
          </a:p>
          <a:p>
            <a:r>
              <a:rPr lang="en-US" dirty="0"/>
              <a:t>Over sampling / Under sampling</a:t>
            </a:r>
          </a:p>
          <a:p>
            <a:r>
              <a:rPr lang="en-US" dirty="0"/>
              <a:t>Synthetic data generation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Algorithm-level</a:t>
            </a:r>
          </a:p>
          <a:p>
            <a:r>
              <a:rPr lang="en-US" dirty="0"/>
              <a:t>Cost-sensitive learning / Class weight adjustment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5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42A4-3BC4-5DB9-A063-CE81FC7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8CC8-6297-0262-86BE-0CCA329C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Flip horizontal / vertical</a:t>
            </a:r>
          </a:p>
          <a:p>
            <a:r>
              <a:rPr lang="en-US" dirty="0"/>
              <a:t>Rotate</a:t>
            </a:r>
          </a:p>
          <a:p>
            <a:r>
              <a:rPr lang="en-US" dirty="0"/>
              <a:t>Rescale</a:t>
            </a:r>
          </a:p>
          <a:p>
            <a:r>
              <a:rPr lang="en-US" dirty="0"/>
              <a:t>Crop</a:t>
            </a:r>
          </a:p>
          <a:p>
            <a:r>
              <a:rPr lang="en-US" dirty="0"/>
              <a:t>Dilate/shrink</a:t>
            </a:r>
          </a:p>
          <a:p>
            <a:r>
              <a:rPr lang="en-US" dirty="0"/>
              <a:t>Add white noise</a:t>
            </a:r>
          </a:p>
          <a:p>
            <a:r>
              <a:rPr lang="en-US" dirty="0"/>
              <a:t>Add salt/pepper noise</a:t>
            </a:r>
          </a:p>
          <a:p>
            <a:r>
              <a:rPr lang="en-US" dirty="0"/>
              <a:t>Add white/black boxes</a:t>
            </a:r>
          </a:p>
          <a:p>
            <a:r>
              <a:rPr lang="en-US" dirty="0"/>
              <a:t>+ anything that you can think of!</a:t>
            </a:r>
          </a:p>
        </p:txBody>
      </p:sp>
    </p:spTree>
    <p:extLst>
      <p:ext uri="{BB962C8B-B14F-4D97-AF65-F5344CB8AC3E}">
        <p14:creationId xmlns:p14="http://schemas.microsoft.com/office/powerpoint/2010/main" val="331434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74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Segoe WPC</vt:lpstr>
      <vt:lpstr>Office Theme</vt:lpstr>
      <vt:lpstr>Data and Gradient Subtleties</vt:lpstr>
      <vt:lpstr>Gradient</vt:lpstr>
      <vt:lpstr>Data</vt:lpstr>
      <vt:lpstr>Simpson’s Paradox</vt:lpstr>
      <vt:lpstr>Simpson’s Paradox</vt:lpstr>
      <vt:lpstr>Simpson’s Paradox</vt:lpstr>
      <vt:lpstr>Simpson’s Paradox</vt:lpstr>
      <vt:lpstr>Imbalanced Data</vt:lpstr>
      <vt:lpstr>Data Augmentation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Gradient Subtleties</dc:title>
  <dc:creator>Paul Dubois</dc:creator>
  <cp:lastModifiedBy>Paul Dubois</cp:lastModifiedBy>
  <cp:revision>5</cp:revision>
  <dcterms:created xsi:type="dcterms:W3CDTF">2023-01-30T15:47:07Z</dcterms:created>
  <dcterms:modified xsi:type="dcterms:W3CDTF">2023-01-31T11:30:35Z</dcterms:modified>
</cp:coreProperties>
</file>