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83" d="100"/>
          <a:sy n="83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1955</Words>
  <Application>Microsoft Office PowerPoint</Application>
  <PresentationFormat>Widescreen</PresentationFormat>
  <Paragraphs>309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70</cp:revision>
  <dcterms:created xsi:type="dcterms:W3CDTF">2022-12-23T13:27:25Z</dcterms:created>
  <dcterms:modified xsi:type="dcterms:W3CDTF">2023-01-19T16:13:40Z</dcterms:modified>
</cp:coreProperties>
</file>