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7" y="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51887-7E8F-7028-0651-77E800802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CAFA0-78FA-4FB1-66DC-99C8261D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A4C0D-5891-D99D-62BF-35FA7ED4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ED3D25-0371-60E9-A0DF-6B840CDB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8B3EA-73B4-68FB-19A1-6E277E594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737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4E796-1D04-A38A-27AF-C2B36ECDF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0AB2D-674F-05D1-BB79-E97350F32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CE273-861E-4195-F62F-08411B05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419E7-9AB1-6D11-5775-14CA4C88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5F903-591A-2C38-A52A-EEABAC2E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35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01D44-D3BD-9F28-EBA8-CDEF6FFA5E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F35691-C0EA-822B-2B8B-7B7D9FF913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14D57-5DF2-E2FE-62B0-282D5D53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299FC-80E4-E8B9-1087-4D00E2C5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D29A3-B24E-407B-E7EA-20A608E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59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A3456-AA2C-8995-87C0-4D5618DF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EE795-B006-7B3F-CF41-C636EDD90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A437BC-6EBE-0088-647B-DBD82F676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BA408-5A36-99DD-A3CD-EDD4749B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247B8-64ED-2CE1-9416-75C45F33F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25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6DC0-DAD4-7AFA-1AC3-D1C26CACA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73D32B-63EC-7205-4F38-12C5A0A114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E72F8-E260-7CFF-6589-98C29E937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1E631-1B9F-7176-61B0-571A94E56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63C86-45ED-0175-4848-5CBED70DB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596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133EF-759F-6D7E-6CC5-B8170C18E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968E1-1462-1F1C-318C-E2CA0E590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D2F854-7153-9882-077F-1A6AE3673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E76D-C3A1-4394-1EBF-5D9621728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FD164-314A-FE4F-F05F-92FCBA14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6AB43-00F3-B161-E4E3-3D96580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10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5492-13C2-524A-CC6A-D27FDC75B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F998-E436-FD8A-0E74-CE1BDF9E9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1D319-ED22-489C-20A3-0EB31BB80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42F890-82AC-EC1B-5569-1FD910DCC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8C923-0E14-7580-1660-082C7B7F0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30DBB-13B2-9975-CEA8-4A9D0454F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52CBC8-99FA-E2D3-8256-DF2C631CB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B9994E-307F-46BA-5327-BE231A59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69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DE53D-6E63-B157-85D0-6FA8734B7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59100C-5BEC-8861-E35A-93DD0F68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17D020-32D2-7CD3-C2D3-DF7996A71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301A7-29C6-4D3D-446F-09EB56AC6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77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5C1C30-4C3D-CA88-95D6-A27A7E874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6EF6C-7BE1-FFC6-0163-1D6B1FE37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D4149-1846-383A-4011-D2C809CE6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25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985FC-D7EB-7A2A-806C-D7AA470C8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DAD49-4B7B-8D1E-144E-C54C84B4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C9F0-12B3-CB00-A64A-F9673C4AF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1FC16-5F2A-E16B-3E78-2EF2FDBB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A375-6DCE-6E40-85C0-D887915D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B7B0B-3B2C-795B-5927-D4B2D22A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458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F9E2F-6050-8293-BBFE-DFAED3AFF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4CB44-0AF7-226E-0CA3-E6BF3A2D0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94853-CAC5-69A4-A0FE-2D8084B80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FA7D2-3A3E-78EB-BA29-6B876F25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21ADD6-D9CF-0EB1-202D-981D56CB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59676-C264-26E2-3F88-A00F92EC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36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086F8-B621-D4A4-99FB-56946875D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853BE-7FCF-527E-90BA-46E9DC434D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6A27-CD9D-8057-71A8-B86E0A958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1C1B9-70B4-400C-AC67-5DE17C5E6DB3}" type="datetimeFigureOut">
              <a:rPr lang="en-US" smtClean="0"/>
              <a:t>12/23/2022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1EFE1-4967-5D52-7CFE-66BA10364F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56502-8743-D7D8-402E-94264E393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F27D6-35EF-4367-8245-D55B5A84D4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3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02599-69A8-2CFA-B0AC-DEA01F9D4B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85CC1D-D371-8909-24F4-A6AAEE0D98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Romain Lhotte &amp; Paul Dubois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MICS – CentraleSupélec</a:t>
            </a:r>
          </a:p>
        </p:txBody>
      </p:sp>
    </p:spTree>
    <p:extLst>
      <p:ext uri="{BB962C8B-B14F-4D97-AF65-F5344CB8AC3E}">
        <p14:creationId xmlns:p14="http://schemas.microsoft.com/office/powerpoint/2010/main" val="414360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81BD-9D85-8D3A-FB77-83B52F399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5CE0-EA97-A83A-443C-460E479D5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Lectures: 10 * 3h sessions</a:t>
            </a:r>
          </a:p>
          <a:p>
            <a:pPr lvl="1"/>
            <a:r>
              <a:rPr lang="en-US" dirty="0"/>
              <a:t>80min: theory</a:t>
            </a:r>
          </a:p>
          <a:p>
            <a:pPr lvl="1"/>
            <a:r>
              <a:rPr lang="en-US" dirty="0"/>
              <a:t>1/12h: break</a:t>
            </a:r>
          </a:p>
          <a:p>
            <a:pPr lvl="1"/>
            <a:r>
              <a:rPr lang="en-US" dirty="0"/>
              <a:t>1h25: practice</a:t>
            </a:r>
          </a:p>
          <a:p>
            <a:r>
              <a:rPr lang="en-US" dirty="0"/>
              <a:t>Examination:</a:t>
            </a:r>
          </a:p>
          <a:p>
            <a:pPr lvl="1"/>
            <a:r>
              <a:rPr lang="en-US" dirty="0"/>
              <a:t>4 Kaggle challenges: 20% of the total grade</a:t>
            </a:r>
          </a:p>
          <a:p>
            <a:pPr lvl="2"/>
            <a:r>
              <a:rPr lang="en-US" dirty="0"/>
              <a:t>Fitting a function</a:t>
            </a:r>
          </a:p>
          <a:p>
            <a:pPr lvl="2"/>
            <a:r>
              <a:rPr lang="en-US" dirty="0"/>
              <a:t>Binary face classification (person with glasses / without glasses)</a:t>
            </a:r>
          </a:p>
          <a:p>
            <a:pPr lvl="2"/>
            <a:r>
              <a:rPr lang="en-US" dirty="0"/>
              <a:t>Multi (10) classes classification</a:t>
            </a:r>
          </a:p>
          <a:p>
            <a:pPr lvl="2"/>
            <a:r>
              <a:rPr lang="en-US" dirty="0"/>
              <a:t>Transfer Learning</a:t>
            </a:r>
          </a:p>
          <a:p>
            <a:pPr lvl="1"/>
            <a:r>
              <a:rPr lang="en-US" dirty="0"/>
              <a:t>Group Project: 80% of the grade</a:t>
            </a:r>
          </a:p>
          <a:p>
            <a:pPr lvl="2"/>
            <a:r>
              <a:rPr lang="en-US" dirty="0"/>
              <a:t>2-3 per group</a:t>
            </a:r>
          </a:p>
          <a:p>
            <a:pPr lvl="2"/>
            <a:r>
              <a:rPr lang="en-US" dirty="0"/>
              <a:t>Must demonstrate understanding of deep learning &amp; ability to lead a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469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84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Deep Learning</vt:lpstr>
      <vt:lpstr>Course Structure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Paul Dubois</dc:creator>
  <cp:lastModifiedBy>Paul Dubois</cp:lastModifiedBy>
  <cp:revision>3</cp:revision>
  <dcterms:created xsi:type="dcterms:W3CDTF">2022-12-23T13:27:25Z</dcterms:created>
  <dcterms:modified xsi:type="dcterms:W3CDTF">2022-12-23T13:43:22Z</dcterms:modified>
</cp:coreProperties>
</file>