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5" r:id="rId6"/>
    <p:sldId id="266" r:id="rId7"/>
    <p:sldId id="267" r:id="rId8"/>
    <p:sldId id="258" r:id="rId9"/>
    <p:sldId id="260" r:id="rId10"/>
    <p:sldId id="25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guide-to-convolutional-neural-networks-the-eli5-way-3bd2b1164a5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4/10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BA05-7638-0136-E7AA-B527B05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58A-F80A-420F-EC17-E3E0064F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1AC4214-6FCC-0FCC-A079-2268C72A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8" y="1401763"/>
            <a:ext cx="5731083" cy="477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Preceptrons</a:t>
            </a:r>
          </a:p>
        </p:txBody>
      </p:sp>
    </p:spTree>
    <p:extLst>
      <p:ext uri="{BB962C8B-B14F-4D97-AF65-F5344CB8AC3E}">
        <p14:creationId xmlns:p14="http://schemas.microsoft.com/office/powerpoint/2010/main" val="212409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63DC08-8BB9-9C81-614F-83DF2D85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7" y="1401763"/>
            <a:ext cx="5683329" cy="477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C031C-3AC6-6B98-2988-8B3CA4D1C3A0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E37750-D938-BF38-592B-737723EB202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0570" y="3785623"/>
            <a:ext cx="549981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08BC5108-E200-F61F-FB05-13DB73E4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7884" y="1401763"/>
            <a:ext cx="3376232" cy="477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6C7DE0-C8BD-A9C4-2FDA-3D10A42710C9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58561-E49E-71DB-38CF-F025364B1139}"/>
              </a:ext>
            </a:extLst>
          </p:cNvPr>
          <p:cNvSpPr txBox="1"/>
          <p:nvPr/>
        </p:nvSpPr>
        <p:spPr>
          <a:xfrm>
            <a:off x="838200" y="649287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 provided there are enough neurons in the middle layer!</a:t>
            </a:r>
          </a:p>
        </p:txBody>
      </p:sp>
    </p:spTree>
    <p:extLst>
      <p:ext uri="{BB962C8B-B14F-4D97-AF65-F5344CB8AC3E}">
        <p14:creationId xmlns:p14="http://schemas.microsoft.com/office/powerpoint/2010/main" val="9546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FD1A-5438-2E61-2F4E-780EF3D3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set of 2 layers preceptrons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neurons</a:t>
                </a:r>
              </a:p>
              <a:p>
                <a:endParaRPr lang="en-US" dirty="0"/>
              </a:p>
              <a:p>
                <a:r>
                  <a:rPr lang="en-US" b="1" dirty="0"/>
                  <a:t>Then: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∃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EAA-ACED-F1E9-E631-B2EBD97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8EA49-D1D7-46A3-67E4-4D73F000C4E3}"/>
              </a:ext>
            </a:extLst>
          </p:cNvPr>
          <p:cNvCxnSpPr/>
          <p:nvPr/>
        </p:nvCxnSpPr>
        <p:spPr>
          <a:xfrm flipV="1">
            <a:off x="6959600" y="741680"/>
            <a:ext cx="0" cy="517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7EEC4-7992-229E-4DE2-7D75F3418AC5}"/>
              </a:ext>
            </a:extLst>
          </p:cNvPr>
          <p:cNvCxnSpPr>
            <a:cxnSpLocks/>
          </p:cNvCxnSpPr>
          <p:nvPr/>
        </p:nvCxnSpPr>
        <p:spPr>
          <a:xfrm>
            <a:off x="6177280" y="5201920"/>
            <a:ext cx="550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/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/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6FADA-8CE6-22EF-292C-3DC9AF1F4A79}"/>
              </a:ext>
            </a:extLst>
          </p:cNvPr>
          <p:cNvSpPr/>
          <p:nvPr/>
        </p:nvSpPr>
        <p:spPr>
          <a:xfrm>
            <a:off x="7315200" y="1932973"/>
            <a:ext cx="4114800" cy="2824220"/>
          </a:xfrm>
          <a:custGeom>
            <a:avLst/>
            <a:gdLst>
              <a:gd name="connsiteX0" fmla="*/ 0 w 3982720"/>
              <a:gd name="connsiteY0" fmla="*/ 1930400 h 1930400"/>
              <a:gd name="connsiteX1" fmla="*/ 1127760 w 3982720"/>
              <a:gd name="connsiteY1" fmla="*/ 690880 h 1930400"/>
              <a:gd name="connsiteX2" fmla="*/ 2509520 w 3982720"/>
              <a:gd name="connsiteY2" fmla="*/ 1351280 h 1930400"/>
              <a:gd name="connsiteX3" fmla="*/ 3982720 w 3982720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1930400">
                <a:moveTo>
                  <a:pt x="0" y="1930400"/>
                </a:moveTo>
                <a:cubicBezTo>
                  <a:pt x="354753" y="1358900"/>
                  <a:pt x="709507" y="787400"/>
                  <a:pt x="1127760" y="690880"/>
                </a:cubicBezTo>
                <a:cubicBezTo>
                  <a:pt x="1546013" y="594360"/>
                  <a:pt x="2033693" y="1466427"/>
                  <a:pt x="2509520" y="1351280"/>
                </a:cubicBezTo>
                <a:cubicBezTo>
                  <a:pt x="2985347" y="1236133"/>
                  <a:pt x="3484033" y="618066"/>
                  <a:pt x="3982720" y="0"/>
                </a:cubicBezTo>
              </a:path>
            </a:pathLst>
          </a:cu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33533D-248A-71A0-69FE-B917B5D29677}"/>
              </a:ext>
            </a:extLst>
          </p:cNvPr>
          <p:cNvCxnSpPr>
            <a:cxnSpLocks/>
            <a:stCxn id="16" idx="0"/>
            <a:endCxn id="16" idx="0"/>
          </p:cNvCxnSpPr>
          <p:nvPr/>
        </p:nvCxnSpPr>
        <p:spPr>
          <a:xfrm>
            <a:off x="7315200" y="4757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395E47-8B1B-75DA-1AEE-2F9C3619071F}"/>
              </a:ext>
            </a:extLst>
          </p:cNvPr>
          <p:cNvGrpSpPr/>
          <p:nvPr/>
        </p:nvGrpSpPr>
        <p:grpSpPr>
          <a:xfrm>
            <a:off x="7315200" y="1932973"/>
            <a:ext cx="4114800" cy="2824219"/>
            <a:chOff x="7315200" y="1932973"/>
            <a:chExt cx="4114800" cy="28242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2EA76B-2D27-F84F-120C-C6E089BF97B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5200" y="2943746"/>
              <a:ext cx="1165160" cy="18134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FE5953-EEC6-D0AC-F66A-A3133B4F4A3E}"/>
                </a:ext>
              </a:extLst>
            </p:cNvPr>
            <p:cNvCxnSpPr>
              <a:cxnSpLocks/>
              <a:stCxn id="16" idx="2"/>
              <a:endCxn id="16" idx="1"/>
            </p:cNvCxnSpPr>
            <p:nvPr/>
          </p:nvCxnSpPr>
          <p:spPr>
            <a:xfrm flipH="1" flipV="1">
              <a:off x="8480360" y="2943746"/>
              <a:ext cx="1427584" cy="9661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D5EF-645B-6069-8340-885892A4E67B}"/>
                </a:ext>
              </a:extLst>
            </p:cNvPr>
            <p:cNvCxnSpPr>
              <a:cxnSpLocks/>
              <a:stCxn id="16" idx="3"/>
              <a:endCxn id="16" idx="2"/>
            </p:cNvCxnSpPr>
            <p:nvPr/>
          </p:nvCxnSpPr>
          <p:spPr>
            <a:xfrm flipH="1">
              <a:off x="9907944" y="1932973"/>
              <a:ext cx="1522056" cy="19769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0D392A-9A06-C371-6E49-EEC86A6C64DE}"/>
              </a:ext>
            </a:extLst>
          </p:cNvPr>
          <p:cNvCxnSpPr/>
          <p:nvPr/>
        </p:nvCxnSpPr>
        <p:spPr>
          <a:xfrm>
            <a:off x="7957820" y="3429000"/>
            <a:ext cx="0" cy="33274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EDF50-97D4-31AF-8F0A-04E80D37D5C9}"/>
              </a:ext>
            </a:extLst>
          </p:cNvPr>
          <p:cNvCxnSpPr>
            <a:cxnSpLocks/>
          </p:cNvCxnSpPr>
          <p:nvPr/>
        </p:nvCxnSpPr>
        <p:spPr>
          <a:xfrm flipV="1">
            <a:off x="7305040" y="971788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136CE-DEE5-DE82-1A70-B95A5E2CB3B7}"/>
              </a:ext>
            </a:extLst>
          </p:cNvPr>
          <p:cNvCxnSpPr>
            <a:cxnSpLocks/>
          </p:cNvCxnSpPr>
          <p:nvPr/>
        </p:nvCxnSpPr>
        <p:spPr>
          <a:xfrm flipV="1">
            <a:off x="11440160" y="971788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9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EAA-ACED-F1E9-E631-B2EBD97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 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8EA49-D1D7-46A3-67E4-4D73F000C4E3}"/>
              </a:ext>
            </a:extLst>
          </p:cNvPr>
          <p:cNvCxnSpPr/>
          <p:nvPr/>
        </p:nvCxnSpPr>
        <p:spPr>
          <a:xfrm flipV="1">
            <a:off x="6959600" y="741680"/>
            <a:ext cx="0" cy="517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7EEC4-7992-229E-4DE2-7D75F3418AC5}"/>
              </a:ext>
            </a:extLst>
          </p:cNvPr>
          <p:cNvCxnSpPr>
            <a:cxnSpLocks/>
          </p:cNvCxnSpPr>
          <p:nvPr/>
        </p:nvCxnSpPr>
        <p:spPr>
          <a:xfrm>
            <a:off x="6177280" y="5201920"/>
            <a:ext cx="550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/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/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6FADA-8CE6-22EF-292C-3DC9AF1F4A79}"/>
              </a:ext>
            </a:extLst>
          </p:cNvPr>
          <p:cNvSpPr/>
          <p:nvPr/>
        </p:nvSpPr>
        <p:spPr>
          <a:xfrm>
            <a:off x="7315200" y="1932973"/>
            <a:ext cx="4114800" cy="2824220"/>
          </a:xfrm>
          <a:custGeom>
            <a:avLst/>
            <a:gdLst>
              <a:gd name="connsiteX0" fmla="*/ 0 w 3982720"/>
              <a:gd name="connsiteY0" fmla="*/ 1930400 h 1930400"/>
              <a:gd name="connsiteX1" fmla="*/ 1127760 w 3982720"/>
              <a:gd name="connsiteY1" fmla="*/ 690880 h 1930400"/>
              <a:gd name="connsiteX2" fmla="*/ 2509520 w 3982720"/>
              <a:gd name="connsiteY2" fmla="*/ 1351280 h 1930400"/>
              <a:gd name="connsiteX3" fmla="*/ 3982720 w 3982720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1930400">
                <a:moveTo>
                  <a:pt x="0" y="1930400"/>
                </a:moveTo>
                <a:cubicBezTo>
                  <a:pt x="354753" y="1358900"/>
                  <a:pt x="709507" y="787400"/>
                  <a:pt x="1127760" y="690880"/>
                </a:cubicBezTo>
                <a:cubicBezTo>
                  <a:pt x="1546013" y="594360"/>
                  <a:pt x="2033693" y="1466427"/>
                  <a:pt x="2509520" y="1351280"/>
                </a:cubicBezTo>
                <a:cubicBezTo>
                  <a:pt x="2985347" y="1236133"/>
                  <a:pt x="3484033" y="618066"/>
                  <a:pt x="3982720" y="0"/>
                </a:cubicBezTo>
              </a:path>
            </a:pathLst>
          </a:cu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33533D-248A-71A0-69FE-B917B5D29677}"/>
              </a:ext>
            </a:extLst>
          </p:cNvPr>
          <p:cNvCxnSpPr>
            <a:cxnSpLocks/>
            <a:stCxn id="16" idx="0"/>
            <a:endCxn id="16" idx="0"/>
          </p:cNvCxnSpPr>
          <p:nvPr/>
        </p:nvCxnSpPr>
        <p:spPr>
          <a:xfrm>
            <a:off x="7315200" y="4757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395E47-8B1B-75DA-1AEE-2F9C3619071F}"/>
              </a:ext>
            </a:extLst>
          </p:cNvPr>
          <p:cNvGrpSpPr/>
          <p:nvPr/>
        </p:nvGrpSpPr>
        <p:grpSpPr>
          <a:xfrm>
            <a:off x="7315200" y="1932973"/>
            <a:ext cx="4114800" cy="2824219"/>
            <a:chOff x="7315200" y="1932973"/>
            <a:chExt cx="4114800" cy="28242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2EA76B-2D27-F84F-120C-C6E089BF97B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5200" y="2943746"/>
              <a:ext cx="1165160" cy="18134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FE5953-EEC6-D0AC-F66A-A3133B4F4A3E}"/>
                </a:ext>
              </a:extLst>
            </p:cNvPr>
            <p:cNvCxnSpPr>
              <a:cxnSpLocks/>
              <a:stCxn id="16" idx="2"/>
              <a:endCxn id="16" idx="1"/>
            </p:cNvCxnSpPr>
            <p:nvPr/>
          </p:nvCxnSpPr>
          <p:spPr>
            <a:xfrm flipH="1" flipV="1">
              <a:off x="8480360" y="2943746"/>
              <a:ext cx="1427584" cy="9661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D5EF-645B-6069-8340-885892A4E67B}"/>
                </a:ext>
              </a:extLst>
            </p:cNvPr>
            <p:cNvCxnSpPr>
              <a:cxnSpLocks/>
              <a:stCxn id="16" idx="3"/>
              <a:endCxn id="16" idx="2"/>
            </p:cNvCxnSpPr>
            <p:nvPr/>
          </p:nvCxnSpPr>
          <p:spPr>
            <a:xfrm flipH="1">
              <a:off x="9907944" y="1932973"/>
              <a:ext cx="1522056" cy="19769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0D392A-9A06-C371-6E49-EEC86A6C64DE}"/>
              </a:ext>
            </a:extLst>
          </p:cNvPr>
          <p:cNvCxnSpPr/>
          <p:nvPr/>
        </p:nvCxnSpPr>
        <p:spPr>
          <a:xfrm>
            <a:off x="7957820" y="3429000"/>
            <a:ext cx="0" cy="33274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EDF50-97D4-31AF-8F0A-04E80D37D5C9}"/>
              </a:ext>
            </a:extLst>
          </p:cNvPr>
          <p:cNvCxnSpPr>
            <a:cxnSpLocks/>
          </p:cNvCxnSpPr>
          <p:nvPr/>
        </p:nvCxnSpPr>
        <p:spPr>
          <a:xfrm flipV="1">
            <a:off x="730504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136CE-DEE5-DE82-1A70-B95A5E2CB3B7}"/>
              </a:ext>
            </a:extLst>
          </p:cNvPr>
          <p:cNvCxnSpPr>
            <a:cxnSpLocks/>
          </p:cNvCxnSpPr>
          <p:nvPr/>
        </p:nvCxnSpPr>
        <p:spPr>
          <a:xfrm flipV="1">
            <a:off x="1144016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877-FCC4-8B10-50C2-924FFD6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7" name="Content Placeholder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E3663BC4-474B-BC4A-F6F9-169B3924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7981"/>
            <a:ext cx="10515600" cy="3546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10AF0-E3A4-4C57-0020-1FAE7C1DC7B0}"/>
              </a:ext>
            </a:extLst>
          </p:cNvPr>
          <p:cNvSpPr txBox="1"/>
          <p:nvPr/>
        </p:nvSpPr>
        <p:spPr>
          <a:xfrm>
            <a:off x="0" y="6211669"/>
            <a:ext cx="1151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 for this section: “</a:t>
            </a:r>
            <a:r>
              <a:rPr lang="en-US" b="1" dirty="0"/>
              <a:t>A Comprehensive Guide to Convolutional Neural Networks</a:t>
            </a:r>
            <a:r>
              <a:rPr lang="en-US" dirty="0"/>
              <a:t>“</a:t>
            </a:r>
          </a:p>
          <a:p>
            <a:r>
              <a:rPr lang="en-US" dirty="0">
                <a:hlinkClick r:id="rId3"/>
              </a:rPr>
              <a:t>https://towardsdatascience.com/a-comprehensive-guide-to-convolutional-neural-networks-the-eli5-way-3bd2b1164a53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56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117-189B-1877-CA45-9F7123D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D011-8745-6293-698B-6437B978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175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Architecture (Basics)</vt:lpstr>
      <vt:lpstr>Preceptrons</vt:lpstr>
      <vt:lpstr>1D perceptron</vt:lpstr>
      <vt:lpstr>1D perceptron</vt:lpstr>
      <vt:lpstr>Theorem</vt:lpstr>
      <vt:lpstr>Proof</vt:lpstr>
      <vt:lpstr>Goal</vt:lpstr>
      <vt:lpstr>Convolutional layer</vt:lpstr>
      <vt:lpstr>Pooling layer</vt:lpstr>
      <vt:lpstr>SoftMax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22</cp:revision>
  <dcterms:created xsi:type="dcterms:W3CDTF">2023-01-15T14:45:01Z</dcterms:created>
  <dcterms:modified xsi:type="dcterms:W3CDTF">2023-01-22T22:45:03Z</dcterms:modified>
</cp:coreProperties>
</file>