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4BBF-E1F1-85FE-78FF-ED92B14B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3323A-9938-6F4B-FF10-A205DA96D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77BA-0780-200D-26FE-E6F47B37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2718A-B1AD-E994-FECA-4FBD2197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7716-397C-43DB-4C75-6E214A0F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80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A08D-8C8F-D271-3909-FA85BC58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FC30-5767-A586-F0C6-8937EECF7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FF7A-4B8C-7F6D-0CF5-204B8A87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AFDB-1F91-9111-252C-597EE244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C0EA-72B5-D9A9-EB2A-DE8A36F5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8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652B0-B865-3A83-B7A2-97F9583B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0CA6F-C3BB-BF33-A239-47A9C9171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74B8-6199-3A5D-E935-467850D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D398-9CF0-DFAF-C7B7-EE8AF082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6D85-AA8B-6C6B-115F-C572088C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0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16CC-31BB-01B8-AC4F-0E881D26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7C28-0662-43BA-5028-C4B20188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A2AD-CA7A-E5F5-0562-C77FC958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DE11-440A-C501-5A91-0B22C9D7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6637-F0E8-220A-A618-9CD7D73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0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318D-2D94-969A-3EA0-0AC8739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44D39-2934-936E-0956-4C0CB310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A738-9F21-1E6C-BD9D-D9A30E32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8919-DE46-D53F-6840-2F5DA08B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010D3-CCC4-85F9-BB49-8FF166B7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9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E267-7F87-0206-A65D-65635E98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24FF-9757-7022-B89B-AD0008D60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F9452-83FF-5F01-35DE-DEEB625B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0FA26-3955-5C74-7DAA-7ED1DE7B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0DFF-E613-8016-2546-2B93291E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AE353-0257-4123-9142-2D9073FD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D785-523D-3C93-BFF0-A927979D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D3555-4B15-008D-9563-499CA7F66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D70E3-B455-B097-2B18-9416118F4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83B1B-D517-8583-E661-DE4DBB6C2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D7E25-1F6B-9255-7EC6-EC96BD3D4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26B42-3845-E889-2638-9CF54F05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0B7A9-AB76-9839-2AD0-789AF74B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F5C82-EDF9-ED50-3F5C-F47EA0E7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09E3-8490-0AC8-63DA-4570A1DE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91ADE-33EB-BEC9-664C-AC25941E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39E15-F370-9E50-505F-5326579B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372F8-B84A-773B-6E96-50088859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7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AC12F-37B4-07E0-CA1D-24E8CD0F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6C9CD-9044-52D0-D676-33B53D0D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0CD-6C51-E3C9-F9C7-A9C02387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3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77F2-2395-7246-FAAF-26E2A540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A68A-BB78-0D13-7B45-9357004E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5378A-8DEC-584E-60B7-77724F4F2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246B0-F9AC-5442-E2A7-4A0130AB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6D534-BA72-8E80-4067-4A868D62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C472-9538-6D8B-970A-D2656E7B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5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D92E-13C6-5399-59BD-C796A4D7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F6EEA-5624-26BD-259A-B9C40DB3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1E26F-F798-41EF-91FE-6C061784F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77171-9EAA-A7C7-0B1B-67B96E6C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77E6E-D201-21E1-6AE5-8CE2B130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C6AF2-A32E-8F45-EC33-9F993F8D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17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4DD16-63E8-3ED8-A7B4-24D61A0E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5A1E3-8067-44ED-955A-71091FD4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C68-A2DE-374D-4342-50DD6682E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A9BB-6695-B529-114A-9A33329D1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68DB-B37D-A428-2C20-EE3FA521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(Basics)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4/10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51AC4214-6FCC-0FCC-A079-2268C72A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458" y="1401763"/>
            <a:ext cx="5731083" cy="477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Preceptrons</a:t>
            </a:r>
          </a:p>
        </p:txBody>
      </p:sp>
    </p:spTree>
    <p:extLst>
      <p:ext uri="{BB962C8B-B14F-4D97-AF65-F5344CB8AC3E}">
        <p14:creationId xmlns:p14="http://schemas.microsoft.com/office/powerpoint/2010/main" val="212409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C877-FCC4-8B10-50C2-924FFD6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7828-7134-6384-2712-0B3A039F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6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4117-189B-1877-CA45-9F7123D6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0D011-8745-6293-698B-6437B978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1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BA05-7638-0136-E7AA-B527B059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258A-F80A-420F-EC17-E3E0064F7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1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13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Architecture (Basics)</vt:lpstr>
      <vt:lpstr>Preceptrons</vt:lpstr>
      <vt:lpstr>Convolutional layer</vt:lpstr>
      <vt:lpstr>Pooling layer</vt:lpstr>
      <vt:lpstr>SoftMax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Architectures Basics</dc:title>
  <dc:creator>Paul Dubois</dc:creator>
  <cp:lastModifiedBy>Paul Dubois</cp:lastModifiedBy>
  <cp:revision>12</cp:revision>
  <dcterms:created xsi:type="dcterms:W3CDTF">2023-01-15T14:45:01Z</dcterms:created>
  <dcterms:modified xsi:type="dcterms:W3CDTF">2023-01-22T21:44:01Z</dcterms:modified>
</cp:coreProperties>
</file>