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83" d="100"/>
          <a:sy n="83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856D-B4E7-3763-92E2-6BF41CE7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1560</Words>
  <Application>Microsoft Office PowerPoint</Application>
  <PresentationFormat>Widescreen</PresentationFormat>
  <Paragraphs>294</Paragraphs>
  <Slides>33</Slides>
  <Notes>17</Notes>
  <HiddenSlides>1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(Body)</vt:lpstr>
      <vt:lpstr>Calibri Light</vt:lpstr>
      <vt:lpstr>Cambria Math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47</cp:revision>
  <dcterms:created xsi:type="dcterms:W3CDTF">2022-12-23T13:27:25Z</dcterms:created>
  <dcterms:modified xsi:type="dcterms:W3CDTF">2023-01-08T16:45:45Z</dcterms:modified>
</cp:coreProperties>
</file>