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8" r:id="rId10"/>
    <p:sldId id="269" r:id="rId11"/>
    <p:sldId id="270" r:id="rId12"/>
    <p:sldId id="260" r:id="rId13"/>
    <p:sldId id="25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E8C-A721-B74D-3006-F67AD94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convolution?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6B23995-AF73-C360-56EA-0281A0AB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53" y="1509713"/>
            <a:ext cx="6825894" cy="4983162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1B69939-B5EF-8029-2542-71190747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79857"/>
              </p:ext>
            </p:extLst>
          </p:nvPr>
        </p:nvGraphicFramePr>
        <p:xfrm>
          <a:off x="1911810" y="2761615"/>
          <a:ext cx="1784697" cy="186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99">
                  <a:extLst>
                    <a:ext uri="{9D8B030D-6E8A-4147-A177-3AD203B41FA5}">
                      <a16:colId xmlns:a16="http://schemas.microsoft.com/office/drawing/2014/main" val="3444401050"/>
                    </a:ext>
                  </a:extLst>
                </a:gridCol>
                <a:gridCol w="594899">
                  <a:extLst>
                    <a:ext uri="{9D8B030D-6E8A-4147-A177-3AD203B41FA5}">
                      <a16:colId xmlns:a16="http://schemas.microsoft.com/office/drawing/2014/main" val="955021344"/>
                    </a:ext>
                  </a:extLst>
                </a:gridCol>
                <a:gridCol w="594899">
                  <a:extLst>
                    <a:ext uri="{9D8B030D-6E8A-4147-A177-3AD203B41FA5}">
                      <a16:colId xmlns:a16="http://schemas.microsoft.com/office/drawing/2014/main" val="562493384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88027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531531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52974" marR="152974" marT="76487" marB="764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991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F052F6-DC23-D053-A126-89085658566D}"/>
              </a:ext>
            </a:extLst>
          </p:cNvPr>
          <p:cNvSpPr txBox="1"/>
          <p:nvPr/>
        </p:nvSpPr>
        <p:spPr>
          <a:xfrm>
            <a:off x="2172350" y="4876800"/>
            <a:ext cx="126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“Kernel”</a:t>
            </a:r>
          </a:p>
        </p:txBody>
      </p:sp>
    </p:spTree>
    <p:extLst>
      <p:ext uri="{BB962C8B-B14F-4D97-AF65-F5344CB8AC3E}">
        <p14:creationId xmlns:p14="http://schemas.microsoft.com/office/powerpoint/2010/main" val="41164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210-EBD1-B3B0-559F-4D169A9D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image is RGB?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2A7F37-9AF8-A9D3-A10E-A866655E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4" y="1825625"/>
            <a:ext cx="3063792" cy="4351338"/>
          </a:xfr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346C863-616C-F451-094F-F19956ED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96" y="1690688"/>
            <a:ext cx="7985279" cy="44862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E894D3-F8CD-32A1-8355-6CEABE54DA73}"/>
              </a:ext>
            </a:extLst>
          </p:cNvPr>
          <p:cNvCxnSpPr/>
          <p:nvPr/>
        </p:nvCxnSpPr>
        <p:spPr>
          <a:xfrm>
            <a:off x="3660516" y="1534160"/>
            <a:ext cx="0" cy="5049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3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663BC4-474B-BC4A-F6F9-169B3924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981"/>
            <a:ext cx="10515600" cy="3546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AF0-E3A4-4C57-0020-1FAE7C1DC7B0}"/>
              </a:ext>
            </a:extLst>
          </p:cNvPr>
          <p:cNvSpPr txBox="1"/>
          <p:nvPr/>
        </p:nvSpPr>
        <p:spPr>
          <a:xfrm>
            <a:off x="0" y="6211669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 for this section: “</a:t>
            </a:r>
            <a:r>
              <a:rPr lang="en-US" b="1" dirty="0"/>
              <a:t>A Comprehensive Guide to Convolutional Neural Networks</a:t>
            </a:r>
            <a:r>
              <a:rPr lang="en-US" dirty="0"/>
              <a:t>“</a:t>
            </a:r>
          </a:p>
          <a:p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8E56-9D12-BDBD-1B31-D67024B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dense layers?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7D1B06-6218-DA0F-0EAE-78A99E98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3" y="1825625"/>
            <a:ext cx="5268713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6211A17-5C57-8254-ABCE-7B1AE1B84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18" y="1825624"/>
            <a:ext cx="5983089" cy="43513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56396-BF6C-2DD3-443B-1B47AE49C94B}"/>
              </a:ext>
            </a:extLst>
          </p:cNvPr>
          <p:cNvCxnSpPr/>
          <p:nvPr/>
        </p:nvCxnSpPr>
        <p:spPr>
          <a:xfrm>
            <a:off x="5397876" y="1534160"/>
            <a:ext cx="0" cy="5049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205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What is wrong with dense layers?</vt:lpstr>
      <vt:lpstr>What is a convolution?</vt:lpstr>
      <vt:lpstr>What if image is RGB?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27</cp:revision>
  <dcterms:created xsi:type="dcterms:W3CDTF">2023-01-15T14:45:01Z</dcterms:created>
  <dcterms:modified xsi:type="dcterms:W3CDTF">2023-01-22T23:44:56Z</dcterms:modified>
</cp:coreProperties>
</file>