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2" r:id="rId2"/>
    <p:sldId id="256" r:id="rId3"/>
    <p:sldId id="333" r:id="rId4"/>
    <p:sldId id="334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87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9D996-A4EC-6257-26FE-DB6839D60F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55D6DC-8BAC-C1EB-5B69-BE42660C5D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0A99D3-5B2B-1653-CA01-246B1D104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6803B-D602-4C3D-AD5C-468F46C70933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C409FF-A730-E7B3-68CD-07BFB0EF8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2C5567-E6B6-0210-D509-FFCDFF0A4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4F4E9-7FFE-43E2-BF46-8BA47F99F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242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83DDD-5394-07C2-F199-4BD589B83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B9A337-277D-C2E9-0615-6FAB648C32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8930E0-B236-B6A3-1F70-2F5BFD38C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6803B-D602-4C3D-AD5C-468F46C70933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DD4B02-4D97-F134-47B6-AC29A069C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C514D8-C818-DA50-FC05-FB9DC5F81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4F4E9-7FFE-43E2-BF46-8BA47F99F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068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B570C9-EE29-CC54-6E68-6C4AE424C9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ABA9C9-B7FB-DD98-F0F2-731D43A9E0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2C17E1-4A59-EA7F-FA27-335677D48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6803B-D602-4C3D-AD5C-468F46C70933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8F7952-FF67-03AB-4068-D4EDCB787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0B4F81-7CA4-8B13-E0D2-908ECE561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4F4E9-7FFE-43E2-BF46-8BA47F99F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605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1627B-819E-3C57-A8A0-F492D8A3D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99464-DDCB-94F4-FFE8-B0A4104EB9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8C7089-2C49-7221-0867-F6BBDF5FE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6803B-D602-4C3D-AD5C-468F46C70933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AA1C85-3577-A1F9-F11A-409951AB0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C7C87D-85F5-EE17-3BD4-B924B032F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4F4E9-7FFE-43E2-BF46-8BA47F99F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510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21F9F-B735-5E82-C065-E959A2F6B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F67A7F-E95C-A0D9-F7A0-6513FCC74D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3209BC-18F4-A038-E2AC-F77252111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6803B-D602-4C3D-AD5C-468F46C70933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36448A-8D71-F7C3-BA87-0CB639753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9E4CD4-0D6D-251C-2E4E-4B7F456BA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4F4E9-7FFE-43E2-BF46-8BA47F99F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765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01ADC-C02D-6A99-3CCC-86C860BF5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D2129-9FE8-0979-D755-9FD94A1AB5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6E1BE0-7CAE-4F9C-34C5-16D08688B6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A3A641-C5D4-151A-CB52-B0FDD3E62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6803B-D602-4C3D-AD5C-468F46C70933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C7E711-F68C-B53C-51F1-1B1B087C0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40B4-102D-73A9-62A5-44AE0B0EB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4F4E9-7FFE-43E2-BF46-8BA47F99F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031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D4615-1764-3987-93DD-215F70D72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0C5E9E-2AC5-2F57-8657-FC99387C25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ECCD67-6F92-DA88-1FA0-9F3562A0CF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472968-844C-C57C-04EF-FB70F3798C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D99E48-C8E6-31C1-B156-3B64D643E9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70FC9A-4305-1491-B2C4-19322A5CF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6803B-D602-4C3D-AD5C-468F46C70933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655427-370E-E9AE-88A8-92C24EA30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918FF4-9CC2-A78C-D3CB-0992D95AE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4F4E9-7FFE-43E2-BF46-8BA47F99F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932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7A7ED-C12E-4945-7D3B-8EAB5EC86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EC4C55-F303-771C-4001-535D6BFE8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6803B-D602-4C3D-AD5C-468F46C70933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9172D4-2508-1CCF-C22C-2F2D0981F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953F3-3252-ACC7-BB05-19B687C10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4F4E9-7FFE-43E2-BF46-8BA47F99F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570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A56E01-1DEE-1C11-3FFF-1942C1B97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6803B-D602-4C3D-AD5C-468F46C70933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BFFDF0-1A24-F2A6-2C07-AC463CC9B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14FB57-96AE-57B6-C4A4-441DA5A14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4F4E9-7FFE-43E2-BF46-8BA47F99F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561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0174B-4AF7-89A1-CA69-405A56EE1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D5EBB7-68C4-F738-53C8-29FF074EE2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244DBF-CEE7-EBC0-8F52-BC7D478569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C358A8-52B3-9E3C-1714-9CDCA3FF0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6803B-D602-4C3D-AD5C-468F46C70933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8B360A-A410-75D2-CC00-09FBD89AC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910BA4-7B5B-911E-03CA-2B9131AEB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4F4E9-7FFE-43E2-BF46-8BA47F99F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579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BDB32-2E4E-28FD-F205-0C05F5FC1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0957A4-5AEA-2889-53DB-E7A0C77875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A4BE3C-DB2A-6130-17B0-C306122F9D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11285E-B753-ECC0-4A95-F86C3A791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6803B-D602-4C3D-AD5C-468F46C70933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0D5F45-9D80-4444-BE81-296F10FD2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740ADF-807A-446C-C3C6-FA3B7FC73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4F4E9-7FFE-43E2-BF46-8BA47F99F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636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E38C85-171E-6C89-9059-EE5BDF2FB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1DA5AF-7B9F-05B7-382A-4F46691324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74D95-F3B3-F391-9CA2-81D6FB1307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06803B-D602-4C3D-AD5C-468F46C70933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6F810-3A34-93DB-9693-0818B011D0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43A2B2-9497-8C06-D4F5-FE9E477DDA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14F4E9-7FFE-43E2-BF46-8BA47F99F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260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05304-BDF0-8049-BFBE-07DBD25A20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PyTorch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785362-12EB-0195-1062-EA2170CDD3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Lecture 1/10</a:t>
            </a:r>
          </a:p>
        </p:txBody>
      </p:sp>
    </p:spTree>
    <p:extLst>
      <p:ext uri="{BB962C8B-B14F-4D97-AF65-F5344CB8AC3E}">
        <p14:creationId xmlns:p14="http://schemas.microsoft.com/office/powerpoint/2010/main" val="2887077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4213D2F-A106-3319-AA98-37F0C11F9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PyTorch in a few words…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4EB284-4A7B-E6BB-BEC1-67954B6502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Developed by Facebook’s AI research group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Getting very popular</a:t>
            </a:r>
          </a:p>
          <a:p>
            <a:endParaRPr lang="en-US" dirty="0"/>
          </a:p>
          <a:p>
            <a:r>
              <a:rPr lang="en-US" dirty="0"/>
              <a:t>Easy to use</a:t>
            </a:r>
          </a:p>
          <a:p>
            <a:r>
              <a:rPr lang="en-US" dirty="0"/>
              <a:t>Good performance in production</a:t>
            </a:r>
          </a:p>
          <a:p>
            <a:r>
              <a:rPr lang="en-US" dirty="0"/>
              <a:t>Flexible across a wide range of tasks</a:t>
            </a:r>
          </a:p>
          <a:p>
            <a:r>
              <a:rPr lang="en-US" dirty="0"/>
              <a:t>Provides tools for parallelizing &amp; distributing computations</a:t>
            </a:r>
          </a:p>
        </p:txBody>
      </p:sp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D01FBC99-F4A8-4365-A904-CCBE6B5022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4960" y="2315718"/>
            <a:ext cx="5151119" cy="3178937"/>
          </a:xfrm>
          <a:prstGeom prst="rect">
            <a:avLst/>
          </a:prstGeom>
        </p:spPr>
      </p:pic>
      <p:pic>
        <p:nvPicPr>
          <p:cNvPr id="10" name="Picture 9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1FFBDE69-AFFD-8D5E-F081-C663FE54B3B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81" t="28922" r="7555" b="30452"/>
          <a:stretch/>
        </p:blipFill>
        <p:spPr>
          <a:xfrm>
            <a:off x="8163560" y="1363345"/>
            <a:ext cx="3190240" cy="924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909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29C49CA-70A3-E2EA-F46F-C23D25271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Concepts of PyTorch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57EADD-A240-9E12-7454-2C91BFB1BF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Tensor</a:t>
            </a:r>
            <a:r>
              <a:rPr lang="en-US" dirty="0"/>
              <a:t>: Multi-dimensional array of numbers</a:t>
            </a:r>
          </a:p>
          <a:p>
            <a:r>
              <a:rPr lang="en-US" b="1" dirty="0" err="1"/>
              <a:t>Autograd</a:t>
            </a:r>
            <a:r>
              <a:rPr lang="en-US" dirty="0"/>
              <a:t>: A library for automatically computing gradients</a:t>
            </a:r>
          </a:p>
          <a:p>
            <a:r>
              <a:rPr lang="en-US" b="1" dirty="0"/>
              <a:t>Neural network module</a:t>
            </a:r>
            <a:r>
              <a:rPr lang="en-US" dirty="0"/>
              <a:t>: Base class for all neural network classes</a:t>
            </a:r>
          </a:p>
          <a:p>
            <a:r>
              <a:rPr lang="en-US" b="1" dirty="0"/>
              <a:t>Optimizer</a:t>
            </a:r>
            <a:r>
              <a:rPr lang="en-US" dirty="0"/>
              <a:t>: An algorithm that is used to adjust the parameters of a neural network in order to minimize a loss function</a:t>
            </a:r>
          </a:p>
        </p:txBody>
      </p:sp>
    </p:spTree>
    <p:extLst>
      <p:ext uri="{BB962C8B-B14F-4D97-AF65-F5344CB8AC3E}">
        <p14:creationId xmlns:p14="http://schemas.microsoft.com/office/powerpoint/2010/main" val="1910671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42C40-EDA0-3CA3-FB29-E501678D7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Tensor</a:t>
            </a:r>
          </a:p>
        </p:txBody>
      </p:sp>
      <p:pic>
        <p:nvPicPr>
          <p:cNvPr id="5" name="Content Placeholder 4" descr="A picture containing text&#10;&#10;Description automatically generated">
            <a:extLst>
              <a:ext uri="{FF2B5EF4-FFF2-40B4-BE49-F238E27FC236}">
                <a16:creationId xmlns:a16="http://schemas.microsoft.com/office/drawing/2014/main" id="{6FEE5F0A-1876-8661-883F-776CA401E5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958" y="2858033"/>
            <a:ext cx="9146084" cy="2286521"/>
          </a:xfrm>
        </p:spPr>
      </p:pic>
    </p:spTree>
    <p:extLst>
      <p:ext uri="{BB962C8B-B14F-4D97-AF65-F5344CB8AC3E}">
        <p14:creationId xmlns:p14="http://schemas.microsoft.com/office/powerpoint/2010/main" val="36889780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91</Words>
  <Application>Microsoft Office PowerPoint</Application>
  <PresentationFormat>Widescreen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PyTorch</vt:lpstr>
      <vt:lpstr>PyTorch in a few words…</vt:lpstr>
      <vt:lpstr>Key Concepts of PyTorch</vt:lpstr>
      <vt:lpstr>Tensor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PyTorch</dc:title>
  <dc:creator>Paul Dubois</dc:creator>
  <cp:lastModifiedBy>Paul Dubois</cp:lastModifiedBy>
  <cp:revision>4</cp:revision>
  <dcterms:created xsi:type="dcterms:W3CDTF">2023-01-03T10:31:33Z</dcterms:created>
  <dcterms:modified xsi:type="dcterms:W3CDTF">2023-01-03T13:07:44Z</dcterms:modified>
</cp:coreProperties>
</file>