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83" d="100"/>
          <a:sy n="83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2CA8213-36E5-7C66-8167-BA76F42C1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6303"/>
            <a:ext cx="10515600" cy="5264302"/>
          </a:xfr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1907</Words>
  <Application>Microsoft Office PowerPoint</Application>
  <PresentationFormat>Widescreen</PresentationFormat>
  <Paragraphs>303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62</cp:revision>
  <dcterms:created xsi:type="dcterms:W3CDTF">2022-12-23T13:27:25Z</dcterms:created>
  <dcterms:modified xsi:type="dcterms:W3CDTF">2023-01-08T17:23:09Z</dcterms:modified>
</cp:coreProperties>
</file>