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92861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58010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58010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237-00A2-010A-D091-6B89599D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Max Unpool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E1B-7C15-CF2D-96A1-AE04065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509077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Max Pool</a:t>
            </a:r>
            <a:r>
              <a:rPr lang="en-US" dirty="0"/>
              <a:t> is </a:t>
            </a:r>
            <a:r>
              <a:rPr lang="en-US" b="1" dirty="0"/>
              <a:t>not fully invertible</a:t>
            </a:r>
            <a:r>
              <a:rPr lang="en-US" dirty="0"/>
              <a:t>, since the non-maximal values are lost.</a:t>
            </a:r>
          </a:p>
          <a:p>
            <a:r>
              <a:rPr lang="en-US" b="1" i="1" dirty="0"/>
              <a:t>Max Unpool</a:t>
            </a:r>
            <a:r>
              <a:rPr lang="en-US" dirty="0"/>
              <a:t> takes in the </a:t>
            </a:r>
            <a:r>
              <a:rPr lang="en-US" b="1" dirty="0"/>
              <a:t>indices</a:t>
            </a:r>
            <a:r>
              <a:rPr lang="en-US" dirty="0"/>
              <a:t> of the maximal values and computes a partial inverse in which all </a:t>
            </a:r>
            <a:r>
              <a:rPr lang="en-US" b="1" dirty="0"/>
              <a:t>non-maximal</a:t>
            </a:r>
            <a:r>
              <a:rPr lang="en-US" dirty="0"/>
              <a:t> values are set to </a:t>
            </a:r>
            <a:r>
              <a:rPr lang="en-US" b="1" dirty="0"/>
              <a:t>zero</a:t>
            </a:r>
            <a:r>
              <a:rPr lang="en-US" dirty="0"/>
              <a:t>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8D38EF-619F-6E70-24FA-9FC8EB7D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8" y="2834640"/>
            <a:ext cx="7156444" cy="40233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0565B1-B6F0-EA3E-48E4-3277B4C3CA6F}"/>
              </a:ext>
            </a:extLst>
          </p:cNvPr>
          <p:cNvSpPr/>
          <p:nvPr/>
        </p:nvSpPr>
        <p:spPr>
          <a:xfrm>
            <a:off x="2153920" y="490728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0A3B-4624-E95B-B280-391677A541C0}"/>
              </a:ext>
            </a:extLst>
          </p:cNvPr>
          <p:cNvSpPr/>
          <p:nvPr/>
        </p:nvSpPr>
        <p:spPr>
          <a:xfrm>
            <a:off x="7765731" y="3677920"/>
            <a:ext cx="1908491" cy="23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9D306-A34F-608D-352E-80AA127B571C}"/>
              </a:ext>
            </a:extLst>
          </p:cNvPr>
          <p:cNvSpPr/>
          <p:nvPr/>
        </p:nvSpPr>
        <p:spPr>
          <a:xfrm>
            <a:off x="2346960" y="270256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Unpool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0687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0687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069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241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  <vt:lpstr>Max Unpool</vt:lpstr>
      <vt:lpstr>Max Unpool Output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15</cp:revision>
  <dcterms:created xsi:type="dcterms:W3CDTF">2023-01-31T14:38:21Z</dcterms:created>
  <dcterms:modified xsi:type="dcterms:W3CDTF">2023-02-01T09:46:02Z</dcterms:modified>
</cp:coreProperties>
</file>