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2" r:id="rId3"/>
    <p:sldId id="260" r:id="rId4"/>
    <p:sldId id="257" r:id="rId5"/>
    <p:sldId id="327" r:id="rId6"/>
    <p:sldId id="259" r:id="rId7"/>
    <p:sldId id="335" r:id="rId8"/>
    <p:sldId id="336" r:id="rId9"/>
    <p:sldId id="337" r:id="rId10"/>
    <p:sldId id="339" r:id="rId11"/>
    <p:sldId id="261" r:id="rId12"/>
    <p:sldId id="332" r:id="rId13"/>
    <p:sldId id="313" r:id="rId14"/>
    <p:sldId id="312" r:id="rId15"/>
    <p:sldId id="264" r:id="rId16"/>
    <p:sldId id="265" r:id="rId17"/>
    <p:sldId id="266" r:id="rId18"/>
    <p:sldId id="270" r:id="rId19"/>
    <p:sldId id="314" r:id="rId20"/>
    <p:sldId id="315" r:id="rId21"/>
    <p:sldId id="317" r:id="rId22"/>
    <p:sldId id="316" r:id="rId23"/>
    <p:sldId id="318" r:id="rId24"/>
    <p:sldId id="328" r:id="rId25"/>
    <p:sldId id="319" r:id="rId26"/>
    <p:sldId id="320" r:id="rId27"/>
    <p:sldId id="321" r:id="rId28"/>
    <p:sldId id="324" r:id="rId29"/>
    <p:sldId id="340" r:id="rId30"/>
    <p:sldId id="322" r:id="rId31"/>
    <p:sldId id="331" r:id="rId32"/>
    <p:sldId id="333" r:id="rId33"/>
    <p:sldId id="334" r:id="rId34"/>
    <p:sldId id="329" r:id="rId35"/>
    <p:sldId id="338" r:id="rId36"/>
    <p:sldId id="33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645D70D-B345-415C-8209-99C73C3FC8D1}">
          <p14:sldIdLst>
            <p14:sldId id="256"/>
            <p14:sldId id="262"/>
            <p14:sldId id="260"/>
            <p14:sldId id="257"/>
            <p14:sldId id="327"/>
            <p14:sldId id="259"/>
            <p14:sldId id="335"/>
            <p14:sldId id="336"/>
            <p14:sldId id="337"/>
            <p14:sldId id="339"/>
            <p14:sldId id="261"/>
          </p14:sldIdLst>
        </p14:section>
        <p14:section name="Neurones" id="{2060E056-65DF-42C4-8C1D-BF5CA7C6208D}">
          <p14:sldIdLst>
            <p14:sldId id="332"/>
            <p14:sldId id="313"/>
            <p14:sldId id="312"/>
            <p14:sldId id="264"/>
            <p14:sldId id="265"/>
            <p14:sldId id="266"/>
            <p14:sldId id="270"/>
          </p14:sldIdLst>
        </p14:section>
        <p14:section name="Preceptron" id="{511A5E72-58FA-4DD3-A899-47C4E11D36DA}">
          <p14:sldIdLst>
            <p14:sldId id="314"/>
            <p14:sldId id="315"/>
            <p14:sldId id="317"/>
            <p14:sldId id="316"/>
            <p14:sldId id="318"/>
          </p14:sldIdLst>
        </p14:section>
        <p14:section name="Maths" id="{EB53FB21-4207-4AAF-AB29-4B48807D277F}">
          <p14:sldIdLst>
            <p14:sldId id="328"/>
            <p14:sldId id="319"/>
            <p14:sldId id="320"/>
            <p14:sldId id="321"/>
            <p14:sldId id="324"/>
            <p14:sldId id="340"/>
            <p14:sldId id="322"/>
            <p14:sldId id="331"/>
            <p14:sldId id="333"/>
            <p14:sldId id="334"/>
            <p14:sldId id="329"/>
            <p14:sldId id="338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19" autoAdjust="0"/>
  </p:normalViewPr>
  <p:slideViewPr>
    <p:cSldViewPr snapToGrid="0">
      <p:cViewPr varScale="1">
        <p:scale>
          <a:sx n="74" d="100"/>
          <a:sy n="74" d="100"/>
        </p:scale>
        <p:origin x="14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44B61-18B9-423A-B94A-A8009807BF2C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3994E-D175-4376-8600-63A26808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6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DL = Deep Learning. NLP = Natural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Processing</a:t>
            </a:r>
            <a:r>
              <a:rPr lang="fr-F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32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45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1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chain rule, we step by step calculate the derivative of the error function in terms of all intermediate variables.</a:t>
            </a:r>
          </a:p>
          <a:p>
            <a:r>
              <a:rPr lang="en-US" dirty="0"/>
              <a:t>Then, we use gradient descent to update all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update the parameters by subtracting the gradient, times the learning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43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Quelle fonction d'activation devrait être utilisée ? Eh bien, si vous traitez une régression logistique binaire (est-ce un cancer ou pas), vous voulez des valeurs de sortie entre 0 et 1, donc la fonction d'activation de la dernière couche sera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sigm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. Si vous voulez prédire le prix d'une action, vous voudrez peut-être utiliser relu sur la dernière couche car vous voulez des valeurs de sortie dans R+. Pour les fonctions d’activation sur les couches cachées, il y a un certain nombre de règles qui existent mais le plus facile est de former le réseau avec certaines fonctions d'activation, de les changer et de voir si votre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loss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diminue. Si c’est le cas, garder les nouvelles fonctions d’activation, sinon garder les anciennes. En gros, le choix de la fonction d'activation à utiliser est un hyperparamètre (si vous ne savez pas ce qu’est un hyperparamètre j’explique dans quelques slides).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3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in reality, x and y are also multi-dimensional vectors, but all the math remains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7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C’est</a:t>
            </a:r>
            <a:r>
              <a:rPr lang="en-US" dirty="0"/>
              <a:t> </a:t>
            </a:r>
            <a:r>
              <a:rPr lang="en-US" dirty="0" err="1"/>
              <a:t>amené</a:t>
            </a:r>
            <a:r>
              <a:rPr lang="en-US" dirty="0"/>
              <a:t> à changer un </a:t>
            </a:r>
            <a:r>
              <a:rPr lang="en-US" dirty="0" err="1"/>
              <a:t>tantinet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32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5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dérivées</a:t>
            </a:r>
            <a:r>
              <a:rPr lang="en-US" dirty="0"/>
              <a:t> finales que </a:t>
            </a:r>
            <a:r>
              <a:rPr lang="en-US" dirty="0" err="1"/>
              <a:t>l’on</a:t>
            </a:r>
            <a:r>
              <a:rPr lang="en-US" dirty="0"/>
              <a:t> </a:t>
            </a:r>
            <a:r>
              <a:rPr lang="en-US" dirty="0" err="1"/>
              <a:t>veut</a:t>
            </a:r>
            <a:r>
              <a:rPr lang="en-US" dirty="0"/>
              <a:t> </a:t>
            </a:r>
            <a:r>
              <a:rPr lang="en-US" dirty="0" err="1"/>
              <a:t>calculer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par rapport à a et b, </a:t>
            </a:r>
            <a:r>
              <a:rPr lang="en-US" dirty="0" err="1"/>
              <a:t>parce</a:t>
            </a:r>
            <a:r>
              <a:rPr lang="en-US" dirty="0"/>
              <a:t> que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a et b </a:t>
            </a:r>
            <a:r>
              <a:rPr lang="en-US" dirty="0" err="1"/>
              <a:t>qu’on</a:t>
            </a:r>
            <a:r>
              <a:rPr lang="en-US" dirty="0"/>
              <a:t> </a:t>
            </a:r>
            <a:r>
              <a:rPr lang="en-US" dirty="0" err="1"/>
              <a:t>veut</a:t>
            </a:r>
            <a:r>
              <a:rPr lang="en-US" dirty="0"/>
              <a:t> faire </a:t>
            </a:r>
            <a:r>
              <a:rPr lang="en-US" dirty="0" err="1"/>
              <a:t>bouger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consider the simplest possible case: 1D x, 1D y, and no activation function.</a:t>
            </a:r>
          </a:p>
          <a:p>
            <a:r>
              <a:rPr lang="en-US" dirty="0"/>
              <a:t>Note that this is in fact just a linear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19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PyTorch est probablement pas la librairie la plus simple à utiliser mais une des plus répandues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1E321-E828-4AB5-9217-B5CED73FD63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363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Nous en avons des milliers dans le corps, beaucoup sont dans notre cerveau. Les neurones se transmettent des information grâce à des signaux électriques et chimiques. Il existe des tas de visualisation très jolies sur 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Les composants principaux d’un neurone biologique. </a:t>
            </a:r>
            <a:r>
              <a:rPr lang="fr-FR" noProof="0" dirty="0" err="1"/>
              <a:t>Axon</a:t>
            </a:r>
            <a:r>
              <a:rPr lang="fr-FR" noProof="0" dirty="0"/>
              <a:t> pour envoyer un signal, dendrite pour recevoir un signal, et synapse </a:t>
            </a:r>
            <a:r>
              <a:rPr lang="fr-FR" noProof="0" dirty="0" err="1"/>
              <a:t>sontt</a:t>
            </a:r>
            <a:r>
              <a:rPr lang="fr-FR" noProof="0" dirty="0"/>
              <a:t> des </a:t>
            </a:r>
            <a:r>
              <a:rPr lang="en-GB" dirty="0"/>
              <a:t>zones de communication</a:t>
            </a: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L’intégration synaptique est le processus de transmission des informations d’un neurone à un autre (au niveau biologique).</a:t>
            </a:r>
          </a:p>
          <a:p>
            <a:r>
              <a:rPr lang="fr-FR" noProof="0" dirty="0"/>
              <a:t>Considérons le neurone de droite [montrer]: voyons sous quelles conditions il va transmettre l’information (un signal, une activation).</a:t>
            </a:r>
          </a:p>
          <a:p>
            <a:r>
              <a:rPr lang="fr-FR" noProof="0" dirty="0"/>
              <a:t>Tout d’abord, si un des neurones auquel il est connecté lui envoie un petit signal… [animation] Il ne transmet pas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si un des neurones auquel il est connecté lui envoie un gros signal… [animation] Il transmet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Mais si plusieurs des neurones auquel il est connecté lui envoient tous un petit signal… [animation] Il transmet le signal!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On dit que l’intégration synaptique se fait en puissance et en quantité.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Passons maintenant à la simulation informatique de neurones.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(On considère le neurone central)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Les connexions entre neurones biologiques se font via des synapses; toutes ne sont pas de la même « qualité » : certaines transmettent très bien les signaux, d’autre beaucoup moins.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Nous simulons cela au niveau informatique via des poids.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le neurone biologique possède un corps cellulaire, qui décide si oui ou non, il transmet le signal. Ceci est fait au niveau informatique par une « fonction d’agrégat 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Enfin, le neurone biologique a un axone, pour envoyer le signal a un ou plusieurs autres neurones. En informatique, le neurone possède une ou plusieurs sorties.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1887-7E8F-7028-0651-77E800802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CAFA0-78FA-4FB1-66DC-99C8261DA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4C0D-5891-D99D-62BF-35FA7ED4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D3D25-0371-60E9-A0DF-6B840CDB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B3EA-73B4-68FB-19A1-6E277E59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3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796-1D04-A38A-27AF-C2B36ECD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0AB2D-674F-05D1-BB79-E97350F32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E273-861E-4195-F62F-08411B05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419E7-9AB1-6D11-5775-14CA4C88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F903-591A-2C38-A52A-EEABAC2E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01D44-D3BD-9F28-EBA8-CDEF6FFA5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35691-C0EA-822B-2B8B-7B7D9FF91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14D57-5DF2-E2FE-62B0-282D5D53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99FC-80E4-E8B9-1087-4D00E2C5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29A3-B24E-407B-E7EA-20A608E2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3456-AA2C-8995-87C0-4D5618D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E795-B006-7B3F-CF41-C636EDD9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37BC-6EBE-0088-647B-DBD82F67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A408-5A36-99DD-A3CD-EDD4749B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247B8-64ED-2CE1-9416-75C45F33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2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6DC0-DAD4-7AFA-1AC3-D1C26CAC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3D32B-63EC-7205-4F38-12C5A0A11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72F8-E260-7CFF-6589-98C29E93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1E631-1B9F-7176-61B0-571A94E5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63C86-45ED-0175-4848-5CBED70D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33EF-759F-6D7E-6CC5-B8170C18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68E1-1462-1F1C-318C-E2CA0E590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F854-7153-9882-077F-1A6AE3673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0E76D-C3A1-4394-1EBF-5D962172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FD164-314A-FE4F-F05F-92FCBA14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6AB43-00F3-B161-E4E3-3D965809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1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5492-13C2-524A-CC6A-D27FDC75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AF998-E436-FD8A-0E74-CE1BDF9E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1D319-ED22-489C-20A3-0EB31BB80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2F890-82AC-EC1B-5569-1FD910DCC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8C923-0E14-7580-1660-082C7B7F0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30DBB-13B2-9975-CEA8-4A9D0454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2CBC8-99FA-E2D3-8256-DF2C631C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9994E-307F-46BA-5327-BE231A59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E53D-6E63-B157-85D0-6FA8734B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9100C-5BEC-8861-E35A-93DD0F68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7D020-32D2-7CD3-C2D3-DF7996A7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301A7-29C6-4D3D-446F-09EB56AC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C1C30-4C3D-CA88-95D6-A27A7E87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6EF6C-7BE1-FFC6-0163-1D6B1FE3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D4149-1846-383A-4011-D2C809CE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85FC-D7EB-7A2A-806C-D7AA470C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AD49-4B7B-8D1E-144E-C54C84B4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C9F0-12B3-CB00-A64A-F9673C4AF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1FC16-5F2A-E16B-3E78-2EF2FDBB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7A375-6DCE-6E40-85C0-D887915D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B7B0B-3B2C-795B-5927-D4B2D22A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9E2F-6050-8293-BBFE-DFAED3AF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4CB44-0AF7-226E-0CA3-E6BF3A2D0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94853-CAC5-69A4-A0FE-2D8084B80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FA7D2-3A3E-78EB-BA29-6B876F25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1ADD6-D9CF-0EB1-202D-981D56CB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59676-C264-26E2-3F88-A00F92EC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6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086F8-B621-D4A4-99FB-56946875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853BE-7FCF-527E-90BA-46E9DC43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6A27-CD9D-8057-71A8-B86E0A958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C1B9-70B4-400C-AC67-5DE17C5E6DB3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EFE1-4967-5D52-7CFE-66BA10364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56502-8743-D7D8-402E-94264E393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3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S-Lab/DeepLearningCourse202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0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4.png"/><Relationship Id="rId26" Type="http://schemas.openxmlformats.org/officeDocument/2006/relationships/image" Target="../media/image55.png"/><Relationship Id="rId3" Type="http://schemas.openxmlformats.org/officeDocument/2006/relationships/image" Target="../media/image230.png"/><Relationship Id="rId21" Type="http://schemas.openxmlformats.org/officeDocument/2006/relationships/image" Target="../media/image5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24" Type="http://schemas.openxmlformats.org/officeDocument/2006/relationships/image" Target="../media/image53.png"/><Relationship Id="rId5" Type="http://schemas.openxmlformats.org/officeDocument/2006/relationships/image" Target="../media/image250.png"/><Relationship Id="rId15" Type="http://schemas.openxmlformats.org/officeDocument/2006/relationships/image" Target="../media/image470.png"/><Relationship Id="rId23" Type="http://schemas.openxmlformats.org/officeDocument/2006/relationships/image" Target="../media/image52.png"/><Relationship Id="rId10" Type="http://schemas.openxmlformats.org/officeDocument/2006/relationships/image" Target="../media/image30.png"/><Relationship Id="rId19" Type="http://schemas.openxmlformats.org/officeDocument/2006/relationships/image" Target="../media/image45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5.png"/><Relationship Id="rId3" Type="http://schemas.openxmlformats.org/officeDocument/2006/relationships/image" Target="../media/image230.png"/><Relationship Id="rId21" Type="http://schemas.openxmlformats.org/officeDocument/2006/relationships/image" Target="../media/image57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43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550.png"/><Relationship Id="rId23" Type="http://schemas.openxmlformats.org/officeDocument/2006/relationships/image" Target="../media/image59.png"/><Relationship Id="rId10" Type="http://schemas.openxmlformats.org/officeDocument/2006/relationships/image" Target="../media/image30.png"/><Relationship Id="rId19" Type="http://schemas.openxmlformats.org/officeDocument/2006/relationships/image" Target="../media/image46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3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2599-69A8-2CFA-B0AC-DEA01F9D4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DL</a:t>
            </a:r>
            <a:r>
              <a:rPr lang="fr-FR" dirty="0"/>
              <a:t> &amp; NLP pour le diagnostic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5CC1D-D371-8909-24F4-A6AAEE0D9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Romain Lhotte &amp; Paul Dubois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CentraleSupélec</a:t>
            </a:r>
          </a:p>
        </p:txBody>
      </p:sp>
    </p:spTree>
    <p:extLst>
      <p:ext uri="{BB962C8B-B14F-4D97-AF65-F5344CB8AC3E}">
        <p14:creationId xmlns:p14="http://schemas.microsoft.com/office/powerpoint/2010/main" val="414360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N</a:t>
            </a:r>
            <a:r>
              <a:rPr lang="en-GB" dirty="0">
                <a:latin typeface="Calibri (Body)"/>
              </a:rPr>
              <a:t>atural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L</a:t>
            </a:r>
            <a:r>
              <a:rPr lang="en-GB" dirty="0">
                <a:latin typeface="Calibri (Body)"/>
              </a:rPr>
              <a:t>anguage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P</a:t>
            </a:r>
            <a:r>
              <a:rPr lang="en-GB" dirty="0">
                <a:latin typeface="Calibri (Body)"/>
              </a:rPr>
              <a:t>rocessing tasks such as machine translation, language generation, and text classification.</a:t>
            </a:r>
          </a:p>
          <a:p>
            <a:pPr lvl="1" algn="just"/>
            <a:r>
              <a:rPr lang="en-GB" b="1" strike="sngStrike" dirty="0">
                <a:latin typeface="Calibri (Body)"/>
              </a:rPr>
              <a:t>Finance</a:t>
            </a:r>
            <a:r>
              <a:rPr lang="en-GB" strike="sngStrike" dirty="0">
                <a:latin typeface="Calibri (Body)"/>
              </a:rPr>
              <a:t>: analyse financial data and make predictions about stock prices, credit risk, and fraud detection.</a:t>
            </a:r>
          </a:p>
          <a:p>
            <a:pPr lvl="1" algn="just"/>
            <a:r>
              <a:rPr lang="en-GB" b="1" strike="sngStrike" dirty="0">
                <a:latin typeface="Calibri (Body)"/>
              </a:rPr>
              <a:t>Robotics</a:t>
            </a:r>
            <a:r>
              <a:rPr lang="en-GB" strike="sngStrike" dirty="0">
                <a:latin typeface="Calibri (Body)"/>
              </a:rPr>
              <a:t>: object recognition and manipulation in robots.</a:t>
            </a:r>
          </a:p>
          <a:p>
            <a:pPr lvl="1" algn="just"/>
            <a:r>
              <a:rPr lang="en-GB" b="1" strike="sngStrike" dirty="0">
                <a:latin typeface="Calibri (Body)"/>
              </a:rPr>
              <a:t>Gaming</a:t>
            </a:r>
            <a:r>
              <a:rPr lang="en-GB" strike="sngStrike" dirty="0">
                <a:latin typeface="Calibri (Body)"/>
              </a:rPr>
              <a:t>: create artificial intelligence agents that can play games such as chess and Go at a high level.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951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resources are available on GitHub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https://github.com/MICS-Lab/DeepLearningCourse2025</a:t>
            </a:r>
            <a:endParaRPr lang="en-US"/>
          </a:p>
          <a:p>
            <a:pPr marL="0" indent="0">
              <a:buNone/>
            </a:pPr>
            <a:r>
              <a:rPr lang="en-US"/>
              <a:t>Usually</a:t>
            </a:r>
            <a:r>
              <a:rPr lang="en-US" dirty="0"/>
              <a:t>, one teacher for the first 1h30 and two teachers during the second 1h30</a:t>
            </a:r>
          </a:p>
          <a:p>
            <a:r>
              <a:rPr lang="en-US" dirty="0"/>
              <a:t>Always bring your laptops</a:t>
            </a:r>
          </a:p>
          <a:p>
            <a:r>
              <a:rPr lang="en-US" dirty="0"/>
              <a:t>GPUs will be at your disposal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393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5304-BDF0-8049-BFBE-07DBD25A2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85362-12EB-0195-1062-EA2170CDD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1/10</a:t>
            </a:r>
          </a:p>
        </p:txBody>
      </p:sp>
    </p:spTree>
    <p:extLst>
      <p:ext uri="{BB962C8B-B14F-4D97-AF65-F5344CB8AC3E}">
        <p14:creationId xmlns:p14="http://schemas.microsoft.com/office/powerpoint/2010/main" val="2887077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329920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282" idx="6"/>
            <a:endCxn id="306" idx="1"/>
          </p:cNvCxnSpPr>
          <p:nvPr/>
        </p:nvCxnSpPr>
        <p:spPr>
          <a:xfrm flipV="1">
            <a:off x="6179817" y="3544880"/>
            <a:ext cx="358311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5900678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81BD-9D85-8D3A-FB77-83B52F39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5CE0-EA97-A83A-443C-460E479D5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Lectures: 10 * 3h sessions</a:t>
            </a:r>
          </a:p>
          <a:p>
            <a:pPr lvl="1"/>
            <a:r>
              <a:rPr lang="en-US" dirty="0"/>
              <a:t>1h30 theory</a:t>
            </a:r>
          </a:p>
          <a:p>
            <a:pPr lvl="1"/>
            <a:r>
              <a:rPr lang="en-US" dirty="0"/>
              <a:t>1/4</a:t>
            </a:r>
            <a:r>
              <a:rPr lang="en-US" baseline="30000" dirty="0"/>
              <a:t>th</a:t>
            </a:r>
            <a:r>
              <a:rPr lang="en-US" dirty="0"/>
              <a:t>h break</a:t>
            </a:r>
          </a:p>
          <a:p>
            <a:pPr lvl="1"/>
            <a:r>
              <a:rPr lang="en-US" dirty="0"/>
              <a:t>1h30 practice</a:t>
            </a:r>
          </a:p>
          <a:p>
            <a:r>
              <a:rPr lang="en-US" dirty="0"/>
              <a:t>Examination:</a:t>
            </a:r>
          </a:p>
          <a:p>
            <a:pPr lvl="1"/>
            <a:r>
              <a:rPr lang="en-US" dirty="0"/>
              <a:t>Kaggle challenges and oral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3171697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23596D-8440-951B-80BA-2F20D566E1D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BE7995-5DED-0359-2CC7-69699291791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80859C-E180-4B42-57A5-34654C0C331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96A432-A789-4FB4-2DFF-F986FE0CEAA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64FE6F-24C2-1692-63C7-8B0FD1D65F2D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BB96CE-C56B-28C7-4B07-4E010ACBB82F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8EB0B7-B424-90A3-AEB9-23F8961EEE39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6284E-3EC1-E1B0-D0F5-021221A0688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3A587C-4E37-55F7-B42A-0CCF5046FB54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961781-8534-5B31-1C1C-1834A7243D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E8948B-3E0C-DE4F-843F-649DB483D5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A4FD16-5333-62EC-AAE2-3DD468DFB7DD}"/>
              </a:ext>
            </a:extLst>
          </p:cNvPr>
          <p:cNvCxnSpPr>
            <a:cxnSpLocks/>
          </p:cNvCxnSpPr>
          <p:nvPr/>
        </p:nvCxnSpPr>
        <p:spPr>
          <a:xfrm flipH="1">
            <a:off x="2554663" y="404176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</p:cNvCxnSpPr>
          <p:nvPr/>
        </p:nvCxnSpPr>
        <p:spPr>
          <a:xfrm flipH="1">
            <a:off x="2554663" y="386371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10CF5-1298-E65A-6AE5-47F3BB1CC540}"/>
              </a:ext>
            </a:extLst>
          </p:cNvPr>
          <p:cNvCxnSpPr>
            <a:cxnSpLocks/>
          </p:cNvCxnSpPr>
          <p:nvPr/>
        </p:nvCxnSpPr>
        <p:spPr>
          <a:xfrm flipH="1">
            <a:off x="2554663" y="368567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3C943E-A764-0C41-A047-C2CCFD1467C8}"/>
              </a:ext>
            </a:extLst>
          </p:cNvPr>
          <p:cNvCxnSpPr>
            <a:cxnSpLocks/>
          </p:cNvCxnSpPr>
          <p:nvPr/>
        </p:nvCxnSpPr>
        <p:spPr>
          <a:xfrm flipH="1">
            <a:off x="2554663" y="350762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25E5BC-A71A-51E6-3C5E-2AA5C3968E96}"/>
              </a:ext>
            </a:extLst>
          </p:cNvPr>
          <p:cNvCxnSpPr>
            <a:cxnSpLocks/>
          </p:cNvCxnSpPr>
          <p:nvPr/>
        </p:nvCxnSpPr>
        <p:spPr>
          <a:xfrm flipH="1">
            <a:off x="2554663" y="332958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1D907B-85B7-A363-A414-D73290B14F20}"/>
              </a:ext>
            </a:extLst>
          </p:cNvPr>
          <p:cNvCxnSpPr>
            <a:cxnSpLocks/>
          </p:cNvCxnSpPr>
          <p:nvPr/>
        </p:nvCxnSpPr>
        <p:spPr>
          <a:xfrm flipH="1">
            <a:off x="2554663" y="315153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2BE2C1-28DF-756D-9F0D-D91D65B4B3BD}"/>
              </a:ext>
            </a:extLst>
          </p:cNvPr>
          <p:cNvCxnSpPr>
            <a:cxnSpLocks/>
          </p:cNvCxnSpPr>
          <p:nvPr/>
        </p:nvCxnSpPr>
        <p:spPr>
          <a:xfrm flipH="1">
            <a:off x="2554663" y="297348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0E76ED-1AF1-2575-CCDA-19B828CD126A}"/>
              </a:ext>
            </a:extLst>
          </p:cNvPr>
          <p:cNvCxnSpPr>
            <a:cxnSpLocks/>
          </p:cNvCxnSpPr>
          <p:nvPr/>
        </p:nvCxnSpPr>
        <p:spPr>
          <a:xfrm flipH="1">
            <a:off x="2554663" y="279544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E15794-5CF5-398B-7D72-362971CF33CC}"/>
              </a:ext>
            </a:extLst>
          </p:cNvPr>
          <p:cNvCxnSpPr>
            <a:cxnSpLocks/>
          </p:cNvCxnSpPr>
          <p:nvPr/>
        </p:nvCxnSpPr>
        <p:spPr>
          <a:xfrm flipH="1">
            <a:off x="2554663" y="261739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31817E-96FD-D0E3-F8BC-CA9339B3C5B6}"/>
              </a:ext>
            </a:extLst>
          </p:cNvPr>
          <p:cNvCxnSpPr>
            <a:cxnSpLocks/>
          </p:cNvCxnSpPr>
          <p:nvPr/>
        </p:nvCxnSpPr>
        <p:spPr>
          <a:xfrm flipH="1">
            <a:off x="2554663" y="243935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6E211E-269B-AFC3-F042-FA8A3DBA8E2B}"/>
              </a:ext>
            </a:extLst>
          </p:cNvPr>
          <p:cNvCxnSpPr>
            <a:cxnSpLocks/>
          </p:cNvCxnSpPr>
          <p:nvPr/>
        </p:nvCxnSpPr>
        <p:spPr>
          <a:xfrm flipH="1">
            <a:off x="2554663" y="226130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EAA0CF-4186-7708-6252-9CCE3DCE7FB6}"/>
              </a:ext>
            </a:extLst>
          </p:cNvPr>
          <p:cNvCxnSpPr>
            <a:cxnSpLocks/>
          </p:cNvCxnSpPr>
          <p:nvPr/>
        </p:nvCxnSpPr>
        <p:spPr>
          <a:xfrm flipH="1">
            <a:off x="2554663" y="208325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EB23CE-B07E-13B1-70CC-8C5603B13053}"/>
              </a:ext>
            </a:extLst>
          </p:cNvPr>
          <p:cNvCxnSpPr>
            <a:cxnSpLocks/>
          </p:cNvCxnSpPr>
          <p:nvPr/>
        </p:nvCxnSpPr>
        <p:spPr>
          <a:xfrm flipH="1">
            <a:off x="2554663" y="190522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2A7AB4D-D132-41C2-978B-A5C399F656CD}"/>
              </a:ext>
            </a:extLst>
          </p:cNvPr>
          <p:cNvCxnSpPr>
            <a:cxnSpLocks/>
          </p:cNvCxnSpPr>
          <p:nvPr/>
        </p:nvCxnSpPr>
        <p:spPr>
          <a:xfrm>
            <a:off x="6154030" y="193596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ADD58A4-1E16-77AC-1D67-BFD4C7130CE7}"/>
              </a:ext>
            </a:extLst>
          </p:cNvPr>
          <p:cNvCxnSpPr>
            <a:cxnSpLocks/>
          </p:cNvCxnSpPr>
          <p:nvPr/>
        </p:nvCxnSpPr>
        <p:spPr>
          <a:xfrm>
            <a:off x="6154030" y="211401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91CD3FD-77FD-FAA1-93B3-22463F40EECE}"/>
              </a:ext>
            </a:extLst>
          </p:cNvPr>
          <p:cNvCxnSpPr>
            <a:cxnSpLocks/>
          </p:cNvCxnSpPr>
          <p:nvPr/>
        </p:nvCxnSpPr>
        <p:spPr>
          <a:xfrm>
            <a:off x="6154030" y="229206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073845F-DB83-EAE5-587E-CACBC6B6A848}"/>
              </a:ext>
            </a:extLst>
          </p:cNvPr>
          <p:cNvCxnSpPr>
            <a:cxnSpLocks/>
          </p:cNvCxnSpPr>
          <p:nvPr/>
        </p:nvCxnSpPr>
        <p:spPr>
          <a:xfrm>
            <a:off x="6154030" y="247010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C43CB6-AA8D-B869-8427-5F71A3CACF45}"/>
              </a:ext>
            </a:extLst>
          </p:cNvPr>
          <p:cNvCxnSpPr>
            <a:cxnSpLocks/>
          </p:cNvCxnSpPr>
          <p:nvPr/>
        </p:nvCxnSpPr>
        <p:spPr>
          <a:xfrm>
            <a:off x="6154030" y="264815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2AB8676-AFA6-FB83-3078-6FD0DF692E1B}"/>
              </a:ext>
            </a:extLst>
          </p:cNvPr>
          <p:cNvCxnSpPr>
            <a:cxnSpLocks/>
          </p:cNvCxnSpPr>
          <p:nvPr/>
        </p:nvCxnSpPr>
        <p:spPr>
          <a:xfrm>
            <a:off x="6154030" y="282619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EC5BE0-A390-7A27-21C5-FCA13373F429}"/>
              </a:ext>
            </a:extLst>
          </p:cNvPr>
          <p:cNvCxnSpPr>
            <a:cxnSpLocks/>
          </p:cNvCxnSpPr>
          <p:nvPr/>
        </p:nvCxnSpPr>
        <p:spPr>
          <a:xfrm>
            <a:off x="6154030" y="300424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ABDDE3-FB72-8EA3-E8D6-F0BF85A13C3B}"/>
              </a:ext>
            </a:extLst>
          </p:cNvPr>
          <p:cNvCxnSpPr>
            <a:cxnSpLocks/>
          </p:cNvCxnSpPr>
          <p:nvPr/>
        </p:nvCxnSpPr>
        <p:spPr>
          <a:xfrm>
            <a:off x="6154030" y="318229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DCC4D1-5687-A080-AE74-BDDDBE5C50EF}"/>
              </a:ext>
            </a:extLst>
          </p:cNvPr>
          <p:cNvCxnSpPr>
            <a:cxnSpLocks/>
          </p:cNvCxnSpPr>
          <p:nvPr/>
        </p:nvCxnSpPr>
        <p:spPr>
          <a:xfrm>
            <a:off x="6154030" y="336033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A90DFC2-8A4B-77E1-3713-B9FB6D8F6869}"/>
              </a:ext>
            </a:extLst>
          </p:cNvPr>
          <p:cNvCxnSpPr>
            <a:cxnSpLocks/>
          </p:cNvCxnSpPr>
          <p:nvPr/>
        </p:nvCxnSpPr>
        <p:spPr>
          <a:xfrm>
            <a:off x="6154030" y="353838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068BAA-2276-3C31-EE06-C17480E2D904}"/>
              </a:ext>
            </a:extLst>
          </p:cNvPr>
          <p:cNvCxnSpPr>
            <a:cxnSpLocks/>
          </p:cNvCxnSpPr>
          <p:nvPr/>
        </p:nvCxnSpPr>
        <p:spPr>
          <a:xfrm>
            <a:off x="6154030" y="371642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FFE9595-3125-FA4E-AFA6-B49E545E3DA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74BF45A-87AA-BE72-7A80-FA5456925B57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D40CA97-CF59-3674-EA29-A73FBF119D5D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DD6C51-4A2A-FCD3-31B7-79E8541BC9C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37D653-428A-1B31-E2D5-DA34AB53621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1517430-EFF8-03AF-4BB2-00ACA7C2D471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32812D0-30F9-3FA0-11E7-5FE5B3EBD760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473B7ED-D766-0A09-FF11-F5C0953DFACB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81E80C6-CCFD-39D3-2EBD-ED32DD4F3F14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EE12AFF-F29B-4663-6B8F-B7D33B91411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2434219-E2F9-312C-615B-A58357BD360E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47B6052-F7D8-D197-E5E1-D258A23D607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9DCCA4E3-4629-79D9-DD5C-1F28B6A20C65}"/>
              </a:ext>
            </a:extLst>
          </p:cNvPr>
          <p:cNvGrpSpPr/>
          <p:nvPr/>
        </p:nvGrpSpPr>
        <p:grpSpPr>
          <a:xfrm>
            <a:off x="5879658" y="1789424"/>
            <a:ext cx="279139" cy="4374187"/>
            <a:chOff x="5879658" y="1393184"/>
            <a:chExt cx="279139" cy="4374187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87D6D77-10BB-E0C4-E823-A7C04F05F992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654B0C8-AD7D-5549-BE51-1E6ED5E6315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AA0B19F1-2169-A6CA-FDE6-B044C9A9A35B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B159FAA-3487-E132-95A0-63C5D839D760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BB2D83C-6A49-73D0-A3C6-549F5BA9E979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C318CE1-D2CF-A33A-6C8D-A3FA85B2B196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F40E4EE-838F-F9B4-D2E5-4EF27C1A1729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1FF5AF0-C222-CA61-4CB9-9AE711207B1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1C25-87A2-9C34-C836-5578D25AC864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09D3FF6-A7D0-E50E-1A02-3F3309AB6C61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0CF8E17-1EA8-F0AA-4E5A-4FE950BC72F4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72DFBA1-C488-4838-3451-70C7903920DD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BE931D7-508B-59E6-1B1B-E8B0C0684C4E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94972C9-8CFF-9D91-21DE-ED15BA22BE0C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64956B9-7B72-014A-696B-04E3697E4807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908A0C5-2B86-6763-2B0B-F43024D92EFD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9BA9D0E-CDE1-6A94-6FBF-86A8CDA5A360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140C8190-678E-7A88-6D97-1550C96AA9C2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769E3B5-E82F-6C6B-FA26-C488AD7C2A20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C3D895E-E14A-7CEF-AF83-195CDE0AD125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2699ED9-509E-98F1-3DA9-579E5EB2476B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A21C610-CEB6-22D5-942B-0193E432D119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079ED69-2F30-6452-F6AA-04B40E87EDFE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706BA56-4B80-CDBD-71A4-8234840EE7C0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95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75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75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25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5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75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25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5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75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25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75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960961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3217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35624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832B25D-704F-0FD2-B7BF-7861789F73B1}"/>
              </a:ext>
            </a:extLst>
          </p:cNvPr>
          <p:cNvSpPr/>
          <p:nvPr/>
        </p:nvSpPr>
        <p:spPr>
          <a:xfrm>
            <a:off x="48025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3C13F5-DBB9-2529-C34A-B16B0BEEF176}"/>
              </a:ext>
            </a:extLst>
          </p:cNvPr>
          <p:cNvSpPr/>
          <p:nvPr/>
        </p:nvSpPr>
        <p:spPr>
          <a:xfrm>
            <a:off x="60426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903F8-5DD7-8AC3-4631-BE2ED3141219}"/>
              </a:ext>
            </a:extLst>
          </p:cNvPr>
          <p:cNvSpPr/>
          <p:nvPr/>
        </p:nvSpPr>
        <p:spPr>
          <a:xfrm>
            <a:off x="72827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C78AF5-DCD9-8D8B-24FB-ABA7155BA3CE}"/>
              </a:ext>
            </a:extLst>
          </p:cNvPr>
          <p:cNvSpPr/>
          <p:nvPr/>
        </p:nvSpPr>
        <p:spPr>
          <a:xfrm>
            <a:off x="85228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144613-64E2-9FFA-2F29-C1BBC54EFC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5618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27EFC3-4A38-DCD2-43D6-37C74EB1F4EE}"/>
              </a:ext>
            </a:extLst>
          </p:cNvPr>
          <p:cNvCxnSpPr>
            <a:cxnSpLocks/>
            <a:stCxn id="7" idx="6"/>
            <a:endCxn id="306" idx="1"/>
          </p:cNvCxnSpPr>
          <p:nvPr/>
        </p:nvCxnSpPr>
        <p:spPr>
          <a:xfrm flipV="1">
            <a:off x="8801970" y="3544880"/>
            <a:ext cx="960963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595623-006F-7D04-FE72-D938D43E8FA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50816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514A27-8E9A-D9F7-9BAA-0D0D7B92DFEF}"/>
              </a:ext>
            </a:extLst>
          </p:cNvPr>
          <p:cNvCxnSpPr>
            <a:cxnSpLocks/>
            <a:stCxn id="282" idx="6"/>
            <a:endCxn id="3" idx="2"/>
          </p:cNvCxnSpPr>
          <p:nvPr/>
        </p:nvCxnSpPr>
        <p:spPr>
          <a:xfrm>
            <a:off x="38415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61E-C477-A551-7324-D14C4E33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4308E45-A338-FABF-0508-C59EF28451A9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8C6FF2E-3BFC-98F8-9ABA-ED649D8267BE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7F7F632-CAA6-DD2E-869E-3EBA5AC2074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65002FB-49EC-3286-5436-3F87FE29B712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0ACB935-2BF6-42A9-3EA3-712FE9D6024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67E57CBC-1A67-E2B2-A25B-DB71770F1A3C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43FDE64A-88D2-E12C-F00F-D7D509514954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D6ED882-4F2A-CA3C-84C7-C78CAA8A2D2F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60AA5B22-A115-379C-323C-CCB76B805EA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9F42168-283A-492E-487C-4BA6BBFAA9C7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3A5768-A656-562D-E1E4-25DB99DCD07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0966951-FDB5-56EA-8501-6CC522BCA0CF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32F99DB-9BC5-EB97-0280-82CBA05C0D33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BF9753D-D451-3E66-05CF-38CE4C307467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3F6612B7-9DF3-ABF5-39A6-4F7A0AE6D031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2D3B945-61E6-C30C-F3D5-E3C354513B5C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A6858F8-F100-C8E9-3411-4BB9B0BA4993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F1C1B22E-2BD7-F051-5022-C2F31E45CFB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DBA9DA5-BFDA-01DE-C5EA-667F8E06F96A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D93CAA-13AB-42C9-3C76-CFACEEF51E8F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85E0EAA7-E1CA-AF1C-E7F7-F11470FCF1EB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9E1A5D28-CBCC-F0D6-6559-3EA50662224D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A440242-8110-20DB-F9F4-4C8B0EBC9B1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7962EBF-CE96-5EA8-D405-7DCD52574BA5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37F1E53-6D87-B68B-5987-5214F9E22D78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85F7378C-2F26-123B-C4DD-46933AD7236F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446CCE3-12D5-2132-A7C0-F58597061F30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6AAAD05F-DBEC-7CB4-B180-0660B642003D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B8EC4509-26FA-1A54-BD25-E8E9D9728FF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725573B1-9AC6-97D5-7F65-CCB3F13B92B1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EEDCC6B-17D8-E93B-D594-387401438A0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DB418DC-850F-33BC-A2A8-1CC31D7FA921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3E4861C9-A1B1-F198-95FE-D8634B0503CC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9FF2A507-B7C1-A377-C5F1-C9FA6BEE6D8A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01A77588-7144-F8EF-FAEB-4D7B409BFDA4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465826F-8D7D-C960-9FA0-120A5994535C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CE5A4638-D9A8-BFD7-DE54-35A5309ABD71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9817AD3C-465F-16D2-73FA-24AFAA5C56AE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1B69FF0-73AB-7679-8B63-4EA0EFB93F95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7FC76866-C4A6-CD8B-CB2B-FEEF39A646CD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82B3B1BD-BF21-4852-AC67-9C03EBEB316E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CDFF514-A4A0-B382-3C8B-978A31F79B11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734451BE-30E6-0198-C1A9-44F23CD993E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5D72AF44-3046-AB6F-EBF7-57845C649448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77237D2-4D37-42B1-B513-6282B3A48CCE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25811C90-9309-B375-C271-73A69EA38AE0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147D010-7ADD-FD26-0A62-3B8E861B96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0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41FC5AB-297E-A4B2-6747-4A6DC80A6705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B240BD-D248-A584-67E1-E8A61EAC3F6B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42550B-BBBE-9477-BA22-942680E719AA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14CF9A-046B-47D7-9DC6-FA980FC92171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EB8610-0B15-354A-1066-F1105A79586C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22ADBE-59A6-3158-CE2E-D159FD006B7B}"/>
              </a:ext>
            </a:extLst>
          </p:cNvPr>
          <p:cNvCxnSpPr>
            <a:cxnSpLocks/>
          </p:cNvCxnSpPr>
          <p:nvPr/>
        </p:nvCxnSpPr>
        <p:spPr>
          <a:xfrm flipH="1">
            <a:off x="1901664" y="3835686"/>
            <a:ext cx="720771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F75449-71D7-4CA7-1920-63735CB3F2CE}"/>
              </a:ext>
            </a:extLst>
          </p:cNvPr>
          <p:cNvCxnSpPr>
            <a:cxnSpLocks/>
          </p:cNvCxnSpPr>
          <p:nvPr/>
        </p:nvCxnSpPr>
        <p:spPr>
          <a:xfrm flipH="1">
            <a:off x="1901664" y="3434933"/>
            <a:ext cx="720771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07FB4-0D8C-610B-8875-AC6AF1122212}"/>
              </a:ext>
            </a:extLst>
          </p:cNvPr>
          <p:cNvCxnSpPr>
            <a:cxnSpLocks/>
          </p:cNvCxnSpPr>
          <p:nvPr/>
        </p:nvCxnSpPr>
        <p:spPr>
          <a:xfrm flipH="1">
            <a:off x="1901664" y="3034180"/>
            <a:ext cx="720771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06164E-7F84-855E-64E3-46482323B9F6}"/>
              </a:ext>
            </a:extLst>
          </p:cNvPr>
          <p:cNvCxnSpPr>
            <a:cxnSpLocks/>
          </p:cNvCxnSpPr>
          <p:nvPr/>
        </p:nvCxnSpPr>
        <p:spPr>
          <a:xfrm flipH="1">
            <a:off x="1901664" y="2232674"/>
            <a:ext cx="720771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B57F37-AC61-49AA-98BA-D1A835494580}"/>
              </a:ext>
            </a:extLst>
          </p:cNvPr>
          <p:cNvCxnSpPr>
            <a:cxnSpLocks/>
          </p:cNvCxnSpPr>
          <p:nvPr/>
        </p:nvCxnSpPr>
        <p:spPr>
          <a:xfrm flipH="1">
            <a:off x="1901664" y="2633427"/>
            <a:ext cx="720771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D3FB2A-14AC-E64E-1E29-5063CF3102D4}"/>
              </a:ext>
            </a:extLst>
          </p:cNvPr>
          <p:cNvCxnSpPr>
            <a:cxnSpLocks/>
          </p:cNvCxnSpPr>
          <p:nvPr/>
        </p:nvCxnSpPr>
        <p:spPr>
          <a:xfrm flipH="1">
            <a:off x="2908851" y="1918552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F46A52-AB50-DFC6-51B3-EA814A868BF3}"/>
              </a:ext>
            </a:extLst>
          </p:cNvPr>
          <p:cNvCxnSpPr>
            <a:cxnSpLocks/>
          </p:cNvCxnSpPr>
          <p:nvPr/>
        </p:nvCxnSpPr>
        <p:spPr>
          <a:xfrm flipH="1">
            <a:off x="2908851" y="2096598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FF598B-AC1C-929D-6532-234C5B7F97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337F74-FE5D-7F48-99DF-65F4FEB296D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96CC00-368A-F7F6-FE19-B8D1DDBE10E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3FC76D-F833-AD1B-9184-590EE82414A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3C69F-1B97-448A-F4E5-F7671994A285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56040-3AEE-688F-053E-EDA15049F9A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180082-BCF3-C93C-0F6B-780293316B1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4EB54F-C5ED-3FFF-C20F-534FA8BB16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723BE5-29E2-6F41-5146-531E7F13C93F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16127B-4056-CD34-0996-33892B24055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00DBC6-C76E-827C-5196-6D8199F0C8A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85A384-9841-D0B3-E88F-F0692F47877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8ECA6A-A7BE-DEA0-7ACF-F1F4171193E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DB1E15-4355-25A8-D4B9-D5FFAB7D7DC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1D63A9-1238-209A-218F-D8B2F267483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DCC8E1-36B8-BA93-CE6D-8A4DCCF031F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A7FAB4-B20E-F004-E41C-3BF0D932137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684625-12D5-7E75-5725-B7041C7601F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02A92B-16B3-311F-DA7E-907DF5F0853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0E29C0-0611-3AA6-F850-C7454BEF13E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74760-3E7B-3C3D-56E2-8F630156449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D707E1-F943-A62A-232F-EC42053F3DB2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DDC5E2-9D81-C2CC-EE96-F8510BC7214A}"/>
              </a:ext>
            </a:extLst>
          </p:cNvPr>
          <p:cNvCxnSpPr>
            <a:cxnSpLocks/>
          </p:cNvCxnSpPr>
          <p:nvPr/>
        </p:nvCxnSpPr>
        <p:spPr>
          <a:xfrm flipH="1">
            <a:off x="2904817" y="1923306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43FF95-B6C1-1C87-BAC4-3D38BB0444AC}"/>
              </a:ext>
            </a:extLst>
          </p:cNvPr>
          <p:cNvCxnSpPr>
            <a:cxnSpLocks/>
          </p:cNvCxnSpPr>
          <p:nvPr/>
        </p:nvCxnSpPr>
        <p:spPr>
          <a:xfrm flipH="1">
            <a:off x="2904817" y="2101352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1D397-DF7B-1B5C-5AA3-733F3B13A376}"/>
              </a:ext>
            </a:extLst>
          </p:cNvPr>
          <p:cNvCxnSpPr>
            <a:cxnSpLocks/>
          </p:cNvCxnSpPr>
          <p:nvPr/>
        </p:nvCxnSpPr>
        <p:spPr>
          <a:xfrm flipH="1">
            <a:off x="2904817" y="2279398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ACE36-59D4-F44B-2A1D-6CA2622CAF04}"/>
              </a:ext>
            </a:extLst>
          </p:cNvPr>
          <p:cNvCxnSpPr>
            <a:cxnSpLocks/>
          </p:cNvCxnSpPr>
          <p:nvPr/>
        </p:nvCxnSpPr>
        <p:spPr>
          <a:xfrm flipH="1">
            <a:off x="2904817" y="2457444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B5AC2B-509C-622E-8FF9-27AB9196E9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AECEE8-7558-9BE6-F6DF-643923C745F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110C95-5ED4-DDF0-B4AF-3E6B15BFB1D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545428-CEA5-4905-7EE2-F89F4148C46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CCE134-33C2-4ABE-3982-193EFD2CAC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ACA88A-62CB-7B9A-6136-34E1337A99B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40FEB0-739C-121F-0C3A-6D9277C64B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54D6D3-5863-E8D3-36A0-93E70DCE06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2EC06-0BC0-A316-E98B-F485753F6D7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0F103C-1F32-0779-DA73-70757BB0D66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08A380-63E7-210A-9404-1FE32F6843A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19FF88-6B6D-F94B-63FF-3789F4067F1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BD4847-A357-7494-E8CF-3BC9E900EC0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89A56A-F8A9-B551-207C-E668D072DC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005E05-28BA-9D4D-13A1-E6C9598FDED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DE295C-0B39-2461-7A8D-0E0AA44EC22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292B0F-5E7F-8DE4-284F-FA62B9C2AC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E5D3BF-08B1-AAF5-3008-2ED5188F69E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2093BE-ABC6-A470-D875-DE74E0E39CB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7F1293-A398-A71C-9AD3-E077E56599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2DDC7D-CE2A-E4CA-3EF8-A908F92EF225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140947-0A30-EE3D-3699-4C423E8A844B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A32083-4823-2DF1-014C-4E8B0A72FF0B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A5F0A4-404B-AE5E-5D03-D8A15FEBC745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B845C59-1C51-C3C0-D4E6-9832FD8185E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C06147-8FD8-5453-6936-F708555E32D4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A5B0D8-20F6-7651-2431-2140519CCD7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7FEA4F-7DF8-54F6-85E4-EA8E12CB6D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E2919C-8597-B30F-C9D9-E4388F9A32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69560C-5756-3BB9-E52B-D01CDC5B23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562CA7-CC0E-45CA-38FC-5549806990D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1A8BB9-3F46-25A0-DECD-09B9C36D1C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F700DF-8797-0B8E-095C-AC4406DEDD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CBD7DE-2386-B80F-290A-FE7065828EE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49719C2-2BB1-A14C-B238-9C8801FB60C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1F9761-CF77-8133-EDF4-A3D6E269B3C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5CDDFB-7A2A-9D38-79BF-92F471FEAF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211757-5414-4C99-085F-17181BB33E8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89DF3F-1CDC-AB3F-0F69-4AC484A2850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452BA4D-213B-B507-3197-E02496518D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7458E89-DB87-9FB4-30DB-E710A2D261F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A9507E-DFE0-AA89-CF74-AC30264B1F1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E0C92CD-2FA3-EF3E-DFD6-3D6DE5EFF5E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D4DC709-CE5C-3CFA-5A38-EA925390759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7E0D76-13F2-695F-AD4B-1A6C66A4DBA9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84FE4FF-7572-5D6E-D9C1-B52C3EFE9CE0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C7EB72-D18B-8F32-3F3E-2F51FB991D52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205FE9-8229-EEAD-3676-A428902B7E28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A3DB7E-3857-FF03-61C3-B289183A76C1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90B83D-CFC5-A547-9E22-8923BC369A05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BBD752C-B009-4CCD-6F27-6A6F22CDF83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616494-7C01-7473-E489-0DA7933220C7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5B4C2D7-6148-972D-CC8B-32ED33C2B87F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49E40B-1C7A-29D3-0524-4F758966F9F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69C86B-41FC-5A3A-5ABA-713952EB072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5380F2-BBD9-0601-0C70-1BC12CE0E1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0F0058-5398-C472-4CB5-2421A9A8CA8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165266-C281-8166-3F50-63F2662183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B64442-5B20-624F-B528-EF784D24EF1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1A02C72-5984-AD94-B023-B2B0A59E242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58CC23-E3B7-559B-0608-FFB961C913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0AB8C7-1998-2C43-A49A-090D090A02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7F9DE1A-C99A-A6C8-C892-EC5146B98F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93E72CC-AF2B-2A8B-2AD1-0CFF95197DD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64AA31-288F-F50B-4C32-D9ED966847B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54CE26-F7E9-9EB8-1D7D-46263DFC82F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612F5B-14F6-4F8A-0DF3-A5F83461BCF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DC6540-39F0-2230-CB87-27F4E021A2B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8FEA79-88EE-B542-A0CD-53CB9B7EDB9B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AF92CE5-6425-CA25-25F9-C44C5B10062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76D782E-3BD3-9DC1-E62D-E9EE91B8B35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7F22224-B691-2D15-6D5B-E640CCD2CA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E0E3BA-7CDE-2FA5-51CB-5BFDF05CDE7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75C5615-D3CF-5193-21E4-58567B38639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925807D-1256-BF95-CCCC-E2F7223D338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37D544A-9E09-AE30-9609-A9C2EF0A402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C39B483-A0CD-4863-5894-B170D4457EF4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D391C01-1A14-EC8F-5D37-F55DC6B18831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E6D85D5-8565-4FFE-658B-B6CC7C1DEDF9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6766FF4-C397-F33F-135F-A3E4C59CE48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4EB7A7-DD92-262C-8187-4405F9ADBF3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A4FB9FC-3206-90FB-E333-CD254773E3D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2A05515-B23E-9E40-1DA5-495A9CAB87F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9803BE0-FF48-2D30-7FFB-B74F251D624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985B0C2-F909-C361-F00D-44085B83A32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5252CC3-DB6B-26DF-CD1A-42FE7B4AADC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AAF75A-3B01-CC74-36AF-7D9A3DF57CC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DB8792-9818-48A1-3095-2FE1F6512E3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A4191D6-E667-702E-A73C-CA3232D680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D0062AD-F7A1-3EEF-B7E6-AA45346BC5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DD3C2C-A056-ACCC-C477-9533483E48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5F53FDB-0A0F-012B-BB7B-A21C29430F5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B12A007-94F5-EA6F-6A4B-D9B4534508B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3C6BA13-3339-4DBB-2081-F0ACDA653B4D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D4CD2FB-0F13-AD4A-1FD3-6E82099B0835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B3BF1B1-AF92-F0AE-251C-4B201E082F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0A58361-6383-103F-6CFD-86BB8C391B7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CCF1A0-481E-8328-2F2C-595465DCF7F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4181F0A-28DE-3C43-1FCF-FEED0EFCD4A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D957C03-D39A-641F-568B-FAC4190E194B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FED02D8-B56D-AE7B-8FC2-F97680CD643C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058EF93-4A91-5A2E-8326-971473BD2C6F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F9C485D-7972-BB8D-FAA4-EF6C1722AC8D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85A7066-3A6F-C795-BD44-F64CCCDDEDF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D7A7C92-CE46-DEEB-7147-9D73699E244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A48728E-78EA-77F1-B8A5-667714E413A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D34247B-7CCA-B6B7-1BBE-938E55F90CA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3EF824C-F095-E817-895A-6836BDA9BA3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6F0D17F-ABE8-8A30-DEE7-6C6563453C6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83BAF66-7F6C-594C-EFEA-553DBAE6493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F933FA1-4E87-7D71-545A-FBCBEC4F0E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9E594A4-1724-42A7-99CF-60BCBCE04AD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96BFCDF-A6F3-85DB-C1CF-10B7FB85A5A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70F53B8-0189-DF1E-9DB8-61CF0E6191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8BB75C-8057-10A3-FB76-9AF1FBFCA90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4C0C22A-CECD-B9F3-BB62-3927C6EB17F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9235FF2-870C-0052-FF3E-137EEC2F722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4CF3E2B-3A34-3159-171B-074CBE0C839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F3C00DF-8EDC-5DAF-A903-8645A8E81B47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ABAA143-D145-5088-E8E0-3894304AD4B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C820E31-46D9-6F95-2753-D67DCE62AF3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5D6774C-265D-3A45-79C7-BB9C5AB260C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AC997CC-0E33-A91B-FE3C-281A5A85FE33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40C7A85-7420-DA33-9301-6F8ED0FEECCE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CF12C03-BEBB-9276-BBAF-32FF6A3E955D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617C2D1-BCC4-4038-6B8A-70290F558762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0165524-B37B-7ACD-D39F-A6E2814244EB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C9CD19F-936B-2E74-6256-DA8826E5F49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30F8F10-313D-6C30-869F-29813732CB96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C2270DC-A126-78F8-5A29-8AFC7FEAEAB0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A631A1-CB31-666C-9715-147AA16F6B6E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0B719C0-04E5-11FD-BF7A-7DE287526EC4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976956C-85F9-5A72-904E-FAB722B8B0B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17E6EB4-3D8D-5528-77E1-67426B495F4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7557688-4D55-E9DA-4C5C-B7F4CD2C4FA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0F2DE0D-DBB4-50CE-E237-32AA6F9832C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88F01DC-1D1F-6452-BA5F-207CBC96188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B1E70A-45D5-1EA3-C038-9547C3A356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AA00C90-4CD8-C357-D4B6-D9FFD3CD99E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8B28F1F-8FBE-9D87-1A46-2B0546C8B77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8073B9B-5B73-A32B-E2FE-27585C2192EC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04B957C-4954-31E9-91FF-6EC4E9EE443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AE23FFA-8917-B503-7470-78DFDDCFDAB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9E4C42F-7BDB-E931-74C9-A5A25F487426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48569D6-74A3-67C9-F044-F0BCB83972C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DE9E473-4A45-4241-DF9F-3DF530FF418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0A82F57-1088-939D-05AD-3FA8950A6116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9A00D6F-AE4C-6A1F-5FD9-E79E6FAAF94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0583CB0-3B13-742F-026B-E2C978480B7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47D3FCD-357F-E382-C0DA-AB9FBCE546BB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40A5C4E-5AA2-1376-6C56-46313689E502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96645CC-F40C-CED9-A756-3E876C73B7DF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525021E-C94B-3AD4-14E1-6E4048A5A6F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D14BAFF-6A34-63FF-F0CE-5BB3855280D8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8BD1913-BDCF-72FC-C36F-C56DD593F761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5893004-A623-61C5-9C02-58D95E494DCE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D29C38C-889B-2DAE-D833-357C0971DAD4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B5BCF27-ED17-E8CF-E5DC-10C430C57644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92A0F0F-45CB-CDB8-5DF8-3AFCB427A9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B228BCF-8F42-54D1-F3A6-209BE2E9B8B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943AEB2-A3A3-756C-596A-4056873140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88C5FA1-84F6-9069-42FD-35F7B74C41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538DCF3-237C-C64E-06A3-5C1766D4D0A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0E58324-8977-BF5B-0FFC-2E5ACE46C6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F10E1A0-71F6-06B6-3FED-0802DC516960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BD1448A-5CF8-A415-8DD9-6B986C3CFED6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FD9C680-F186-0B92-0C37-713927F7EFE1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D753B23-4332-3FCD-396B-B7E80CE8145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B0555B-CAD8-6D56-F934-E3FF7DD438B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1915C48-8CEA-9703-121A-1FB6F08AE5B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86C17FB-B5B3-052C-B36A-B69702A363E4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63BF8BE-6BFA-DB53-E1A6-F354BCE9E8F3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3CD100F-AD96-4782-53D3-F5D164E4BF40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332A4E-2CF9-256E-EC61-72A8403F17BE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5C9B79E-A93C-4887-2DA5-307E0D746C5F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45BCB33-33CA-A23D-59D3-5CD416BC9752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576075C-568E-8BBE-6E74-881635A27460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DA868FD-62CA-C9A2-5B6C-5B892A11BDEF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12ADD1-072C-0EB6-8552-145791ECA95A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522FC77-F215-008C-2A28-352DF21176B2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5708B9B-C5D1-0485-45B5-4B7346F22869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B52DF9D-B9B1-BABF-3B3E-98E44D903CA5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61FDB2A-CE98-182C-1EB3-8F579BFB6BDC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72EB026-EAF1-915C-3CBC-A270BB145590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FA2409E-9753-D618-AF43-F9F486D489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0E00EC5-4AE4-CE04-2A30-B058803CE55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8A6C367-0A70-2D2C-BF10-093D78B5080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92D58F7-2AAD-6D69-EDC4-3F11041FD19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63388EF-2D21-39C7-3F07-2F4375EF2534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E58FB34-EF24-D1F7-5864-3DDCFE3B5B0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9053439-B43F-3FE7-0BEE-3AE64244556E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97FBAD1-3BEA-FBCB-1FDC-AA3E0C5EBC4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395B01-9226-9B00-0378-E2ED138DC8C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A004721-CAD5-A50E-937C-BD56E44C5FF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50F3CAB-B83F-AFA1-C972-332BD0EE7212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5C2A356-D8AE-7CED-6AC9-AB8C8E620F80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5DCBC54-D5AA-302D-E7BC-FE7AC809E68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7446CC7-782B-B147-5CFD-6531B1EA8615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452CE5D-9986-4EF9-D1A8-68805E1117C5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50335E-5C60-2CC8-E375-80FA1E6985A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CEACB7-FCB6-AB45-B7DC-ECF743F7AAB4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36D9F4B-72AF-2C2D-DFB4-E48CAA168EBD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50FCF6B-64D8-3B17-B2EF-915B6C9DCD45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4DA3A88-38E2-DFE2-6091-A51E1028E826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FD92736-9AB4-0FD5-D063-1D5ADD94D3A0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4D721CD-F4B7-1311-24B1-2401FA527089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497059B-216E-A742-1839-C41A9641C6A2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B3C7DD6-2E28-BA42-3F4A-D40C4A3A40FA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305F77E-8C72-9ABF-ED54-18C51627658C}"/>
              </a:ext>
            </a:extLst>
          </p:cNvPr>
          <p:cNvCxnSpPr>
            <a:cxnSpLocks/>
          </p:cNvCxnSpPr>
          <p:nvPr/>
        </p:nvCxnSpPr>
        <p:spPr>
          <a:xfrm flipH="1">
            <a:off x="2904816" y="5486449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B51B0D9-43B6-EA64-FC67-BDB70860C9CF}"/>
              </a:ext>
            </a:extLst>
          </p:cNvPr>
          <p:cNvCxnSpPr>
            <a:cxnSpLocks/>
          </p:cNvCxnSpPr>
          <p:nvPr/>
        </p:nvCxnSpPr>
        <p:spPr>
          <a:xfrm flipH="1">
            <a:off x="2904816" y="5664495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C6EF136-7BCB-0679-A18B-470EDB2548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CCCFA1B-F6F0-EADF-F252-72F967EA053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F27549C-A155-4492-42D2-4E7CEB998FF2}"/>
              </a:ext>
            </a:extLst>
          </p:cNvPr>
          <p:cNvCxnSpPr>
            <a:cxnSpLocks/>
          </p:cNvCxnSpPr>
          <p:nvPr/>
        </p:nvCxnSpPr>
        <p:spPr>
          <a:xfrm>
            <a:off x="6244598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8D5191-3842-96BA-533D-A4A96283673D}"/>
              </a:ext>
            </a:extLst>
          </p:cNvPr>
          <p:cNvCxnSpPr/>
          <p:nvPr/>
        </p:nvCxnSpPr>
        <p:spPr>
          <a:xfrm>
            <a:off x="6244598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DF0EB12-696F-C22D-E696-64B15B6CD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66E286E-61AB-D5C1-F360-DE4E5286415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D6CE48-1E0B-C373-E43D-19CB752FA3A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F60D9B7-E763-D29F-42C9-2EA6A709D48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EA38204-380F-DBF4-413A-7A04882D9F9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529DC74-C6E4-3D73-BA3C-7FB4A8181A1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836CBF04-8C18-D5FC-2FB3-A9E0130EE1FD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F2999F0-88CF-75E4-BB3C-FFF237FA9524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0CDA7C5-0211-7F3F-85C8-D1C733E06D0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CD4B934-1CE7-5B04-C62B-A9A90C08569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B797D14-E40A-0E84-DDD3-7532A8982737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43A4B16-1C96-5A3A-01B5-FF177F0853EB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D894E081-0AA1-25DE-5364-9C3E8442D40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3B0975A-E3EA-ECF6-BFDF-B884F068CE8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ABF419B-C765-4691-9FC4-7E5CA8CC163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E0A12D11-D0B8-7CCF-61FA-2F7BB1C23E8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0F13E6-30C9-3A1D-5BF9-3C82C8B1364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F23D028-7534-EF2B-4391-40A2DAA8FF7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35928B3-B161-1784-0C73-C81E81E0748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675A7A2-F5B6-B0F1-3D70-57A1435789D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756B67C-8BE8-2711-A7C3-294B0F1E311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03DF210-D1D5-57D8-0938-0BC87D1A4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B9E16C91-8087-B2E7-FC4F-EAB3316AA35B}"/>
              </a:ext>
            </a:extLst>
          </p:cNvPr>
          <p:cNvCxnSpPr>
            <a:cxnSpLocks/>
          </p:cNvCxnSpPr>
          <p:nvPr/>
        </p:nvCxnSpPr>
        <p:spPr>
          <a:xfrm>
            <a:off x="6240564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CF6D858-A613-265A-C011-3DC118D410A7}"/>
              </a:ext>
            </a:extLst>
          </p:cNvPr>
          <p:cNvCxnSpPr>
            <a:cxnSpLocks/>
          </p:cNvCxnSpPr>
          <p:nvPr/>
        </p:nvCxnSpPr>
        <p:spPr>
          <a:xfrm>
            <a:off x="6240564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C665EB3-FDDE-ED2F-FC38-65DC3D7AB6D9}"/>
              </a:ext>
            </a:extLst>
          </p:cNvPr>
          <p:cNvCxnSpPr>
            <a:cxnSpLocks/>
          </p:cNvCxnSpPr>
          <p:nvPr/>
        </p:nvCxnSpPr>
        <p:spPr>
          <a:xfrm>
            <a:off x="6240564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B406298-3EDA-62A5-98C3-DCB75AF6C0F3}"/>
              </a:ext>
            </a:extLst>
          </p:cNvPr>
          <p:cNvCxnSpPr>
            <a:cxnSpLocks/>
          </p:cNvCxnSpPr>
          <p:nvPr/>
        </p:nvCxnSpPr>
        <p:spPr>
          <a:xfrm>
            <a:off x="6240564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3D93F6A-CE9E-F79E-3B0E-151EA44025E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C208E32-50D4-4884-9A78-CB5B44BA6C5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E2337DF-9045-348D-AEA4-B16CB3D893F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B3DA106-5FF6-81F5-0E0A-45DF89B2CC3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A9F2A00-F5EB-29BF-8B63-D210B6F51D7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DF459654-EE07-2223-2F7A-F470C6FAD38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59A17A7-E511-A824-1A00-51422A2C1FA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CD151A5-4A3F-642F-55B3-759FB08FD24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E7BA204-09B9-6544-7321-055361E62E3A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6B28C1A-61C2-F21A-7318-B14ABE52E6E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3FFAD2A-AE92-3D28-719D-5A4618286837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C18E522-5A8B-61A8-D210-47277913D77D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8FF2667-5325-72DD-C0BF-FD0CBD13428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66FBE67-D383-57F3-49C9-F4CF42409F14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4B04C6A-8195-624C-9F3D-08583034AB48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6C3EF99-9346-0E27-A34D-C8B017AD5C0F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E963B4A-5F27-A6E9-2C88-E8B28DE4C45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37F7BF-504D-259C-4D14-A38ACB376E19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78692B8-1439-B838-3628-057EAA7AF83C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91A085DD-6383-2102-13AE-B3A2CF3259D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909237A-26FA-B7E2-6A7D-22A72FBBCEA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768431F-CFD7-4567-4624-E05FF1CADF45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37A0579-23F2-CBE9-28E3-DEFAFE23B7FE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B383D99-BE35-23A7-17F5-DF9E9BA20AB4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B537976-2B84-CC6C-598E-0C273EE9E9FE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E6EF01A-94A1-C2B7-FD24-347DEEA0339E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EC4EB5A5-66AB-C47A-856C-1A4BB4D122C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D31051E-901E-E119-FC95-780AE1B30BC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288C487-590B-D5A9-13E2-AE19390319E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F8D0319-2687-63E4-D618-98B918CA93F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9AB0B6B-6C6F-2721-24B5-42F2095CF853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025F22C-B4F9-7ED6-BE54-5FE7847F494D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9F23844A-6BDE-09C8-634B-0AD7E61F8005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70733D6-6179-3712-FC5E-8050E4A0DBA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8A836EC8-F610-4EBA-544C-7AE9CC07D16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4E8F9BC-6E53-B0F2-2AB5-5481593E0CAC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E9BD2A01-1FFD-564B-93C6-B8F21A6ED65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459757C9-2A3D-BBBD-4928-7E0E7FFCF49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E879332-E32B-B8F0-50CC-E773DC54EBB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CE347198-EBA5-ABA7-D0FE-2717ED5F8E1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1952991-AAFA-3390-0D5E-68D23BB7F1D9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8EA86D2-E8CD-18BF-92B4-0B6ED4AA59F1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5ECAA93-5C57-8644-7D29-70FC3A02702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AC9B9B8F-BE5E-921D-5BE0-2FE987AF2E8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2E67974-64E9-F76E-9EAA-D9ECACABF42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437C095-A001-B4C7-A223-F3F9078C700C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5C1DEA56-5062-6443-E5D4-A4FF0367A058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D80D58F-0BC2-0A87-DD23-603CDD2A3DC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1F53426-2EB7-981E-E06A-92E61BCBDFFA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812F26D-BC53-A300-0AE3-5DFD3E456A1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70C800EF-83F6-D1F4-C5D7-D2E97A332BB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0096C549-A3D0-E093-676C-6314519574A5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43BCBDC-7FB4-150E-81C2-0CFF87627CF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E53405B-C87A-4BD4-98EA-8F34EE2B800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A44841D-7CB2-01CD-29A3-3D8FCEF718C3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51264E7B-A3E4-CBE6-DB08-78696852B027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ACFB76E2-DFFD-FF9C-F59F-61DE727211E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949A8F1D-2F98-4574-F77D-2ABAE08F83E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F12D165B-8931-E1AD-E09A-DE9CC5A120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F7EC7B1-6176-4743-A317-AF27EF2F6C0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CA9D227-A375-C840-DEEE-041C84F58441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4C7945B-2CB3-7109-59EA-15DB289CB1F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5567087-4029-5798-40D5-E57102E7397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59DB96F-77D3-9309-F9B5-D07AA4E09B4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12F2C98-E5BF-8A85-3D29-225D763A24C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168614DD-FFF8-412B-C02D-D9F0E3A494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64D7136-6028-9B94-6393-71004107E892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7403080-C5FD-3509-8810-62FE0FF0AAD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030E9F6-C308-4FA8-A46B-0780C34C3168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BDB86B1-AEF4-28CA-C588-2321F7CEE62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DB812-7822-D077-7B9B-E80D2148C12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BEE4D989-EE4C-3C95-7063-F33388E60D16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52FBA34C-7851-14D6-EA28-818A27DFB94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CC9161C-C93B-C2BA-A812-FD02A0842146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D70AFCF-622E-4D24-AAC8-7015AF9F9781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D55E6543-E1B0-5BAC-5FD8-27356149A2E6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3BDFECAC-F66A-B067-F1BB-95956B289F67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AC3FDD7-BE65-7374-DFBF-2EDFA0FB8D10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C390B4A7-F398-40B5-D76C-2B37FC320BA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2389A3B-B37D-F5BF-61E9-1BD69A65D02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754E97A-C3A8-B8B3-898A-8C2FBED575C9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EC25A9B-4BA5-21F3-E80D-317B847C350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0F09077D-4682-221D-92BA-F6D79DA429B4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D35B43E7-CF63-BEE9-8C65-E5667E0D514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2903567-673E-05D1-01AD-4B5C522324E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F4D684-45EE-BE17-77F9-99C8E11E0D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D901F9F8-03F0-ABD3-EFAA-918982C43478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1192BFFF-A0AE-D4F0-B730-8DF2BF38DC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BFA68F5F-C40A-E2DE-363D-1D93A552E76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609CE9E-66A2-5E27-345B-C7F8F17FF2F6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4F153F20-2D00-4C17-9D5E-757A1A9B219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6CC41-80F0-859A-53B7-EC066C48BC5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1090B9C9-927A-2BA1-26DE-321E0B238C54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2B993360-63E4-D390-7176-82B003BC888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47E8157-FC69-1D17-02E3-D55C1100FDCC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62801232-138F-E7F4-491F-4333AD85F25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4017E731-04B7-E276-C289-49F546556CAC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516F3ED1-65B7-1667-6050-7825566CE59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E831801-541F-3359-82F4-AE3E58E76EF8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901B1C9-BBC7-3261-AC52-C22300E9010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627916C1-3D39-1C19-C75E-CDC2604F2682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7786BCB9-4555-7377-5944-37A7A9045D46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A782D1E4-74A6-16D2-98D6-19EA98952272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1EF53DE-47B7-AC5A-CCA6-9D2540E29045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F0E169B5-6998-D0DB-67A7-0509A3A5B8E8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AD99C0B6-CA08-E118-7C2C-0F027CEA9828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0C33895F-BBDD-97BF-3797-34DC90605552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72FDF96-AE17-C59D-C0B0-C1F00F66404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3829738B-2905-6A27-9CF1-D1F731556DAD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91EAEB55-F17E-31FD-0260-9A9D47992C5A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11C1DC1D-D19F-DA00-41C8-E2247E7286BF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CC4602B-0CFC-C475-A5E3-CD67DBCAC9D7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5B60AA0C-0323-661E-BF3D-E728C2863854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F48DBAB2-E1B4-9715-4CFB-89827620CE3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AC4EC13F-E0CA-EEFD-B8AD-6451108FC265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09EAF297-1A5A-5F23-80A2-4F609506376C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1E2B971-9D86-0EBE-1F58-D553EF37FC85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9C4993A5-F77D-0DE4-9587-BBDFC065AB5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57ABA93F-1DC6-714B-D7F7-97817827118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31A86B2B-BE51-F453-A73A-1A0570F5C5A0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6B897986-03A7-E2E9-B7B8-65BE98509DA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4CBC67F1-65BA-DADD-167C-57FDEF05FF6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72C66FD-6FE8-4C99-6C41-EF8E4DABA94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3281C68B-22B8-E8F0-0405-0F60BAD5639E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C205FCDD-6F7A-5E14-04B6-1041502E49E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905F566-187A-2C5A-A8A6-C31E233EA243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1B9FF5CF-BB82-CF08-4229-CFCEC9D94F16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C2C89442-EBBC-B5F0-89AB-F23E1006953D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D037A03-11EA-3E27-AF0C-AB5DE89A30B4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2293E33B-75E0-7386-C160-A1E84BC188FA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52751F8E-64C8-BE7E-0EA3-760291F239F3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93F13058-590E-5DB9-12DB-3FA97DFA4CE1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8767CA9C-E2B8-0413-2627-102F7B2C0BDB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9B4E5C8-870F-8202-032D-CA982BF874E8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8D1D8A7-035C-CB26-1D55-4DC755ADD56F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44942F6-4C39-2C90-1695-5E203B8E70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C0ADEE3F-5032-0EA2-37DC-447B6E2E52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BB6993A2-189E-AF54-6562-7ED741FC411E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49F97743-7681-B562-EB3A-98862203A4E3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26794903-F5B9-BE51-DCCB-363CE321F4BA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A594A63-80F6-A8D3-3C2E-181870734EBB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42B0C682-798D-68B2-4831-A318E9E8928F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98F8F639-781F-2EFF-09AE-EF1F0B8FBD9B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957D6B4F-9DD5-F825-3C18-153C95F0DDD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72D79DB-B71A-ABA7-8E1A-5123B073440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121628DF-5EEF-6722-0C5D-1B4DA9A48B4F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E9FF56BA-3955-1B72-B592-444A9F14D81C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06CC21EF-0453-DB97-05E0-FD6CC0B754F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53F7D45-5621-54A1-4EE7-9F1A038CD21C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7CDF183B-B748-3256-F015-01F6D5851019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1064B6D-3F67-4D2C-F59E-24B9A0DC3DD0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1BF34170-EBDF-F3BF-D133-7B1D97EFA803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E1E35736-B403-9D6F-045A-D90AF4FC6CFF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706C9A12-8967-D001-B103-D7D0FE316872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AA574A8-5CBB-0CF2-3BE9-E291633059F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F310E940-C24A-FC20-0ADF-4C32A641E0E7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B0A1C38-86A5-1E36-0F2C-B95E576F11B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E01041-9F9B-2171-D461-3D3D37CAD4F9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36DDF627-1BAE-FD97-2C53-1084E071ED35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357DCE5-EB9E-A5D9-9D60-ED53925C4D2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5765F91F-0376-EA6B-FDC1-58DA833FBF48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18E0BB6F-E8A1-B953-7654-8B48F861D03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7122009F-69DC-2140-76DD-EA6613EE951E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F07D8DC0-A538-F254-834E-31E346D72200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933B289-1BD2-00D4-5830-FF98730AF256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5B9FD62-7184-288E-2ED7-402AA1762471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608B86E1-B549-0128-0F4F-D334E6A91130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843C9A9F-0364-094E-A6B0-E16D893AD83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ACCA54F-4E7B-CC5D-2B6F-D0C060C30905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F961DF9-EB81-E034-95C5-CAA4D81CD323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F4EB050-A408-BB75-2110-9103620FF63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963DC317-C597-397E-F39A-ED47B8E0BD91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2AA159BB-79E8-461D-F0E0-50A8B58C3160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BA32D90-7B05-9D91-82BB-B6BCD8797D6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BC48B246-F422-6E09-A0B6-4C5B20780F19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056006F7-6575-99AB-FAED-8B236FFA1691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FEA3FAD3-BB52-008D-5CD8-2C248D9B5507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B69E20B3-BD3E-5B68-3978-6D0F1BDE2F9B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D8FD8BA0-161F-0DF2-774A-AA122955E17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5C0DC5D0-6BBD-70F0-B495-392904901945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E84C0DEC-F893-BF11-76A5-27746F4A2DB0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4E2B3D4E-B037-33F4-E0D3-2A7967F6C076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D6FFA5D6-E2A5-E4DF-369C-1B70A24C8ACD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3F487DE7-BD11-6199-1D8D-648C6560BB47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7A7122B2-8571-1354-52EC-4CB3FFA3B789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71F719D8-5B06-090C-763F-049A17C56A9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AD37E864-1F54-45B0-9D5D-8580B83C069C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92FCE343-8B76-6861-3110-DD162058548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16920574-B1B4-BE36-0FB2-AD827AF00193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DC9348A-A2BB-BDB4-34CE-DE025794AE1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E5A1403F-56AE-F8F7-C01D-94B229022CA1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2D2AAE06-2DD0-B3F2-6B4E-157BBD190A2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9E6E580E-C55E-D140-A71E-53F18775D2E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E753F1F9-3018-F07F-183D-BF8760EBC7E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266047A2-C32C-D841-5C0C-7B16EAE0EAE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5602EC9A-C1A9-D81C-A399-DD9A9B81B3AF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F4A915CD-C89F-96BC-1DBA-2C4445CF9E41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D06FD389-0776-9F46-5C75-E4974E3ABEC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DF02840C-8C0A-4350-364E-DFB4625C76B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D90E6913-7DBD-6EDE-382A-D8822399390B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85B4D821-DE3F-B41D-4ED0-958C5347461A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326B1E16-9EE3-9017-3E10-69C0C04E99B0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88A5086-56A4-1FF0-7B61-C7D9812E85F4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A37AEE43-67C8-A007-B495-A6548433A892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4A64E314-FA52-94AC-91B6-86ED4769E1E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408806F2-C5CE-B113-9AA7-4850CE76F351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A1B14432-79DE-5C55-123A-AE193DC4570B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F0F8828B-5033-2164-FD53-B3D095247F12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844814F1-F468-5B76-4ECB-F31ECF064834}"/>
              </a:ext>
            </a:extLst>
          </p:cNvPr>
          <p:cNvCxnSpPr>
            <a:cxnSpLocks/>
          </p:cNvCxnSpPr>
          <p:nvPr/>
        </p:nvCxnSpPr>
        <p:spPr>
          <a:xfrm>
            <a:off x="6240563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E2E4E18-07FD-FAE5-9AF5-2E9C12CC464E}"/>
              </a:ext>
            </a:extLst>
          </p:cNvPr>
          <p:cNvCxnSpPr>
            <a:cxnSpLocks/>
          </p:cNvCxnSpPr>
          <p:nvPr/>
        </p:nvCxnSpPr>
        <p:spPr>
          <a:xfrm>
            <a:off x="6240563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69D0EC23-04FC-434F-4CF5-B1CAED94DDEF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3DFBC7F6-E7D8-6DDB-547E-033C7A96FC3C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58DD9D7A-F5DE-B9EB-311F-9E2A44A43061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346B3144-E910-E014-5C35-D48756178D6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A4AA5D6D-1222-C708-E7FC-7267D57D738C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742B0B73-ED3D-BBCB-41F7-64F1CAA6DF9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1FE718CF-864F-5CD7-F432-CE7BED2CAD86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3D80CA8-A086-B2EC-360E-28BB62748E1D}"/>
              </a:ext>
            </a:extLst>
          </p:cNvPr>
          <p:cNvCxnSpPr>
            <a:cxnSpLocks/>
          </p:cNvCxnSpPr>
          <p:nvPr/>
        </p:nvCxnSpPr>
        <p:spPr>
          <a:xfrm>
            <a:off x="9569565" y="3803232"/>
            <a:ext cx="1088757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0956F75-4658-9A87-5830-8984984E0F2D}"/>
              </a:ext>
            </a:extLst>
          </p:cNvPr>
          <p:cNvCxnSpPr>
            <a:cxnSpLocks/>
          </p:cNvCxnSpPr>
          <p:nvPr/>
        </p:nvCxnSpPr>
        <p:spPr>
          <a:xfrm>
            <a:off x="9569565" y="3402479"/>
            <a:ext cx="1088757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40F9710-7AB6-AC49-41AC-7A66B74B0921}"/>
              </a:ext>
            </a:extLst>
          </p:cNvPr>
          <p:cNvCxnSpPr>
            <a:cxnSpLocks/>
          </p:cNvCxnSpPr>
          <p:nvPr/>
        </p:nvCxnSpPr>
        <p:spPr>
          <a:xfrm>
            <a:off x="9569565" y="3001726"/>
            <a:ext cx="1088757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4CFEB5AE-D879-FABC-BBF0-C387F78C4F09}"/>
              </a:ext>
            </a:extLst>
          </p:cNvPr>
          <p:cNvCxnSpPr>
            <a:cxnSpLocks/>
          </p:cNvCxnSpPr>
          <p:nvPr/>
        </p:nvCxnSpPr>
        <p:spPr>
          <a:xfrm>
            <a:off x="9569565" y="2200220"/>
            <a:ext cx="1088757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84476206-CA3A-F600-6663-D66C43B4B30D}"/>
              </a:ext>
            </a:extLst>
          </p:cNvPr>
          <p:cNvCxnSpPr>
            <a:cxnSpLocks/>
          </p:cNvCxnSpPr>
          <p:nvPr/>
        </p:nvCxnSpPr>
        <p:spPr>
          <a:xfrm>
            <a:off x="9569565" y="2600973"/>
            <a:ext cx="1088757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FE64AED-BA84-8544-C4A5-605FEE24865A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2A400249-010C-564C-3E50-5DF0DAE3980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32E5649-E0B2-50C6-6E4B-68014D18CA62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B0CA51CF-E186-8D24-AD65-EC2ABBC163B6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A9EEB686-69BE-BACF-04D9-7E0EBECAF188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EAE64AF-BB6B-DFC7-34B0-9B5189FEEDF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A4AAF7D0-4F6A-DE77-9435-E2A89A45191B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4DCB7612-9231-E059-A3E0-46A431E8D37B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E72F023-D828-FE50-A5E0-17336692168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C74AC6EB-5FF6-7A40-A3CA-87090FAC532C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E7EDA90F-D94B-C08C-492D-26B672B090C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E572D591-5E93-0B97-431D-6C8DA98FC9CC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5D8DA7E9-8DA4-B5C9-DB84-BFE6D553ABFA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7D0FCB91-58F5-0798-A891-392D0F91264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0727CCCA-3601-76CA-F373-4A5EE29CF42F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8D95D7A2-1CD9-7C2D-D7C1-3EAAD2E4C6B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37402275-0988-EF26-AABE-6F3E6607197C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390C066D-08EC-F6A9-9415-02C7B7F726D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44CCA16A-BBA8-0310-EC0A-FE2DDC512C80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B41CA93C-DDD6-ADE6-F405-E21EB36B2045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CD4B476-F292-1755-E221-1BF092B19421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02962704-898F-4534-3C84-ABD3D35E3EA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B7E33C04-68FA-221D-11DD-8081FB61A58A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7EBB71D9-EB25-CB4F-DE75-F0410D241157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5BCEEFD-1C43-0441-AF6E-64D590543E6D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54621B78-E876-E606-D580-D26D13A6083E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4B60D9C4-E957-1B43-78BA-F20584570ABD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31A3C82D-2345-7F0B-5840-EE3998B64B74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39D0A87-80C4-1B30-8F38-A599336FBB9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1CE6A32-4916-8ACC-B4BD-53A5E3511306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1FE8795B-8BEF-90AF-37B4-1364EA2399FF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26E2403B-9D68-F7CD-AF7F-A77FD0B8699C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9DAFCEAB-B1E3-C7C4-3A91-1457F07A5031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62A87185-60E7-9036-383A-AC8931005F8F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DF33DD02-AF16-F91F-02E7-2FF523E9DA21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BFB2D972-29A2-F043-B825-BDC17E1B319D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B7AAD943-4007-A6AC-E85E-4315E9428DA8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34818D8B-D575-0232-7142-2814A615AC8D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A87AC4CE-5079-0718-1495-F24A3A6F65CC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3025CFF-725F-D5C9-ED49-8B10A9BF1458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15B55F51-4DE2-E719-B8A7-E6238481E63F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D434B110-4766-A824-3748-C20DA1E3BC36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2E553AAD-E9CA-66C9-D98A-F9772540B501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7A225B8-F606-7829-21E8-111A3C8DAF0C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1F2B5A6C-35C8-7BDF-9F20-2BA9BD8A5BE4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A777530-D493-A14A-0250-D0C2E79D3FD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F7166F63-78B2-88A2-D3EB-BB1228D6F1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" name="Title 550">
            <a:extLst>
              <a:ext uri="{FF2B5EF4-FFF2-40B4-BE49-F238E27FC236}">
                <a16:creationId xmlns:a16="http://schemas.microsoft.com/office/drawing/2014/main" id="{03573E98-6196-2767-244C-55B20A97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</p:spTree>
    <p:extLst>
      <p:ext uri="{BB962C8B-B14F-4D97-AF65-F5344CB8AC3E}">
        <p14:creationId xmlns:p14="http://schemas.microsoft.com/office/powerpoint/2010/main" val="63434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5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5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5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5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85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15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45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6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75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5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2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35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65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8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5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95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5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1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5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25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5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4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5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5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7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85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5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5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15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5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3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5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45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6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75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5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72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5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5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5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5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765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5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8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5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795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5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81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25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5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4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5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5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5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70"/>
                            </p:stCondLst>
                            <p:childTnLst>
                              <p:par>
                                <p:cTn id="2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5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85"/>
                            </p:stCondLst>
                            <p:childTnLst>
                              <p:par>
                                <p:cTn id="2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5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90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15"/>
                            </p:stCondLst>
                            <p:childTnLst>
                              <p:par>
                                <p:cTn id="2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5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930"/>
                            </p:stCondLst>
                            <p:childTnLst>
                              <p:par>
                                <p:cTn id="2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5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945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5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6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5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75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5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99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5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5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2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5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35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5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5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65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5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8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5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95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5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11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5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125"/>
                            </p:stCondLst>
                            <p:childTnLst>
                              <p:par>
                                <p:cTn id="3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5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14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5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155"/>
                            </p:stCondLst>
                            <p:childTnLst>
                              <p:par>
                                <p:cTn id="3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17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5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85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5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5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215"/>
                            </p:stCondLst>
                            <p:childTnLst>
                              <p:par>
                                <p:cTn id="3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5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230"/>
                            </p:stCondLst>
                            <p:childTnLst>
                              <p:par>
                                <p:cTn id="3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245"/>
                            </p:stCondLst>
                            <p:childTnLst>
                              <p:par>
                                <p:cTn id="3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260"/>
                            </p:stCondLst>
                            <p:childTnLst>
                              <p:par>
                                <p:cTn id="3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5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275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290"/>
                            </p:stCondLst>
                            <p:childTnLst>
                              <p:par>
                                <p:cTn id="3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5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305"/>
                            </p:stCondLst>
                            <p:childTnLst>
                              <p:par>
                                <p:cTn id="3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320"/>
                            </p:stCondLst>
                            <p:childTnLst>
                              <p:par>
                                <p:cTn id="3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5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335"/>
                            </p:stCondLst>
                            <p:childTnLst>
                              <p:par>
                                <p:cTn id="4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5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350"/>
                            </p:stCondLst>
                            <p:childTnLst>
                              <p:par>
                                <p:cTn id="4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5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365"/>
                            </p:stCondLst>
                            <p:childTnLst>
                              <p:par>
                                <p:cTn id="4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5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380"/>
                            </p:stCondLst>
                            <p:childTnLst>
                              <p:par>
                                <p:cTn id="4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5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395"/>
                            </p:stCondLst>
                            <p:childTnLst>
                              <p:par>
                                <p:cTn id="4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5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410"/>
                            </p:stCondLst>
                            <p:childTnLst>
                              <p:par>
                                <p:cTn id="4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5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425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5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440"/>
                            </p:stCondLst>
                            <p:childTnLst>
                              <p:par>
                                <p:cTn id="4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5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455"/>
                            </p:stCondLst>
                            <p:childTnLst>
                              <p:par>
                                <p:cTn id="4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5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47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485"/>
                            </p:stCondLst>
                            <p:childTnLst>
                              <p:par>
                                <p:cTn id="4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5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5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515"/>
                            </p:stCondLst>
                            <p:childTnLst>
                              <p:par>
                                <p:cTn id="4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53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5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545"/>
                            </p:stCondLst>
                            <p:childTnLst>
                              <p:par>
                                <p:cTn id="4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5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56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575"/>
                            </p:stCondLst>
                            <p:childTnLst>
                              <p:par>
                                <p:cTn id="4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590"/>
                            </p:stCondLst>
                            <p:childTnLst>
                              <p:par>
                                <p:cTn id="4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5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605"/>
                            </p:stCondLst>
                            <p:childTnLst>
                              <p:par>
                                <p:cTn id="4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5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620"/>
                            </p:stCondLst>
                            <p:childTnLst>
                              <p:par>
                                <p:cTn id="4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15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635"/>
                            </p:stCondLst>
                            <p:childTnLst>
                              <p:par>
                                <p:cTn id="4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5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1650"/>
                            </p:stCondLst>
                            <p:childTnLst>
                              <p:par>
                                <p:cTn id="4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665"/>
                            </p:stCondLst>
                            <p:childTnLst>
                              <p:par>
                                <p:cTn id="4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680"/>
                            </p:stCondLst>
                            <p:childTnLst>
                              <p:par>
                                <p:cTn id="4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695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5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710"/>
                            </p:stCondLst>
                            <p:childTnLst>
                              <p:par>
                                <p:cTn id="5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725"/>
                            </p:stCondLst>
                            <p:childTnLst>
                              <p:par>
                                <p:cTn id="5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740"/>
                            </p:stCondLst>
                            <p:childTnLst>
                              <p:par>
                                <p:cTn id="5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755"/>
                            </p:stCondLst>
                            <p:childTnLst>
                              <p:par>
                                <p:cTn id="5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770"/>
                            </p:stCondLst>
                            <p:childTnLst>
                              <p:par>
                                <p:cTn id="5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1785"/>
                            </p:stCondLst>
                            <p:childTnLst>
                              <p:par>
                                <p:cTn id="5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1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1800"/>
                            </p:stCondLst>
                            <p:childTnLst>
                              <p:par>
                                <p:cTn id="5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815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830"/>
                            </p:stCondLst>
                            <p:childTnLst>
                              <p:par>
                                <p:cTn id="5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845"/>
                            </p:stCondLst>
                            <p:childTnLst>
                              <p:par>
                                <p:cTn id="5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860"/>
                            </p:stCondLst>
                            <p:childTnLst>
                              <p:par>
                                <p:cTn id="5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875"/>
                            </p:stCondLst>
                            <p:childTnLst>
                              <p:par>
                                <p:cTn id="5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1890"/>
                            </p:stCondLst>
                            <p:childTnLst>
                              <p:par>
                                <p:cTn id="5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905"/>
                            </p:stCondLst>
                            <p:childTnLst>
                              <p:par>
                                <p:cTn id="5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920"/>
                            </p:stCondLst>
                            <p:childTnLst>
                              <p:par>
                                <p:cTn id="5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935"/>
                            </p:stCondLst>
                            <p:childTnLst>
                              <p:par>
                                <p:cTn id="5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1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950"/>
                            </p:stCondLst>
                            <p:childTnLst>
                              <p:par>
                                <p:cTn id="5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965"/>
                            </p:stCondLst>
                            <p:childTnLst>
                              <p:par>
                                <p:cTn id="5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980"/>
                            </p:stCondLst>
                            <p:childTnLst>
                              <p:par>
                                <p:cTn id="5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995"/>
                            </p:stCondLst>
                            <p:childTnLst>
                              <p:par>
                                <p:cTn id="5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2010"/>
                            </p:stCondLst>
                            <p:childTnLst>
                              <p:par>
                                <p:cTn id="5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2025"/>
                            </p:stCondLst>
                            <p:childTnLst>
                              <p:par>
                                <p:cTn id="5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1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040"/>
                            </p:stCondLst>
                            <p:childTnLst>
                              <p:par>
                                <p:cTn id="5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2055"/>
                            </p:stCondLst>
                            <p:childTnLst>
                              <p:par>
                                <p:cTn id="5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2070"/>
                            </p:stCondLst>
                            <p:childTnLst>
                              <p:par>
                                <p:cTn id="5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15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2085"/>
                            </p:stCondLst>
                            <p:childTnLst>
                              <p:par>
                                <p:cTn id="6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15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2100"/>
                            </p:stCondLst>
                            <p:childTnLst>
                              <p:par>
                                <p:cTn id="6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5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2115"/>
                            </p:stCondLst>
                            <p:childTnLst>
                              <p:par>
                                <p:cTn id="6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5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2130"/>
                            </p:stCondLst>
                            <p:childTnLst>
                              <p:par>
                                <p:cTn id="6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5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2145"/>
                            </p:stCondLst>
                            <p:childTnLst>
                              <p:par>
                                <p:cTn id="6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15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160"/>
                            </p:stCondLst>
                            <p:childTnLst>
                              <p:par>
                                <p:cTn id="6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15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2175"/>
                            </p:stCondLst>
                            <p:childTnLst>
                              <p:par>
                                <p:cTn id="6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5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2190"/>
                            </p:stCondLst>
                            <p:childTnLst>
                              <p:par>
                                <p:cTn id="6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15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2205"/>
                            </p:stCondLst>
                            <p:childTnLst>
                              <p:par>
                                <p:cTn id="6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15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2220"/>
                            </p:stCondLst>
                            <p:childTnLst>
                              <p:par>
                                <p:cTn id="6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15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2235"/>
                            </p:stCondLst>
                            <p:childTnLst>
                              <p:par>
                                <p:cTn id="6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5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2250"/>
                            </p:stCondLst>
                            <p:childTnLst>
                              <p:par>
                                <p:cTn id="6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15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2265"/>
                            </p:stCondLst>
                            <p:childTnLst>
                              <p:par>
                                <p:cTn id="6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5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2280"/>
                            </p:stCondLst>
                            <p:childTnLst>
                              <p:par>
                                <p:cTn id="6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5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2295"/>
                            </p:stCondLst>
                            <p:childTnLst>
                              <p:par>
                                <p:cTn id="6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15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2310"/>
                            </p:stCondLst>
                            <p:childTnLst>
                              <p:par>
                                <p:cTn id="6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15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2325"/>
                            </p:stCondLst>
                            <p:childTnLst>
                              <p:par>
                                <p:cTn id="6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15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2340"/>
                            </p:stCondLst>
                            <p:childTnLst>
                              <p:par>
                                <p:cTn id="6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5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2355"/>
                            </p:stCondLst>
                            <p:childTnLst>
                              <p:par>
                                <p:cTn id="6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15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2370"/>
                            </p:stCondLst>
                            <p:childTnLst>
                              <p:par>
                                <p:cTn id="6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15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2385"/>
                            </p:stCondLst>
                            <p:childTnLst>
                              <p:par>
                                <p:cTn id="6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15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2400"/>
                            </p:stCondLst>
                            <p:childTnLst>
                              <p:par>
                                <p:cTn id="6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15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2415"/>
                            </p:stCondLst>
                            <p:childTnLst>
                              <p:par>
                                <p:cTn id="6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5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2430"/>
                            </p:stCondLst>
                            <p:childTnLst>
                              <p:par>
                                <p:cTn id="6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15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2445"/>
                            </p:stCondLst>
                            <p:childTnLst>
                              <p:par>
                                <p:cTn id="6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15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2460"/>
                            </p:stCondLst>
                            <p:childTnLst>
                              <p:par>
                                <p:cTn id="7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15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2475"/>
                            </p:stCondLst>
                            <p:childTnLst>
                              <p:par>
                                <p:cTn id="7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15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2490"/>
                            </p:stCondLst>
                            <p:childTnLst>
                              <p:par>
                                <p:cTn id="7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5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2505"/>
                            </p:stCondLst>
                            <p:childTnLst>
                              <p:par>
                                <p:cTn id="7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15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7" fill="hold">
                            <p:stCondLst>
                              <p:cond delay="2520"/>
                            </p:stCondLst>
                            <p:childTnLst>
                              <p:par>
                                <p:cTn id="7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15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2535"/>
                            </p:stCondLst>
                            <p:childTnLst>
                              <p:par>
                                <p:cTn id="7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4" dur="15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2550"/>
                            </p:stCondLst>
                            <p:childTnLst>
                              <p:par>
                                <p:cTn id="7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15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2565"/>
                            </p:stCondLst>
                            <p:childTnLst>
                              <p:par>
                                <p:cTn id="7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15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2580"/>
                            </p:stCondLst>
                            <p:childTnLst>
                              <p:par>
                                <p:cTn id="7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15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7" fill="hold">
                            <p:stCondLst>
                              <p:cond delay="2595"/>
                            </p:stCondLst>
                            <p:childTnLst>
                              <p:par>
                                <p:cTn id="7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15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2610"/>
                            </p:stCondLst>
                            <p:childTnLst>
                              <p:par>
                                <p:cTn id="7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15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2625"/>
                            </p:stCondLst>
                            <p:childTnLst>
                              <p:par>
                                <p:cTn id="7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8" dur="15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2640"/>
                            </p:stCondLst>
                            <p:childTnLst>
                              <p:par>
                                <p:cTn id="7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15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2655"/>
                            </p:stCondLst>
                            <p:childTnLst>
                              <p:par>
                                <p:cTn id="7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15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2670"/>
                            </p:stCondLst>
                            <p:childTnLst>
                              <p:par>
                                <p:cTn id="7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15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2685"/>
                            </p:stCondLst>
                            <p:childTnLst>
                              <p:par>
                                <p:cTn id="7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15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2700"/>
                            </p:stCondLst>
                            <p:childTnLst>
                              <p:par>
                                <p:cTn id="7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8" dur="15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2715"/>
                            </p:stCondLst>
                            <p:childTnLst>
                              <p:par>
                                <p:cTn id="7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15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2730"/>
                            </p:stCondLst>
                            <p:childTnLst>
                              <p:par>
                                <p:cTn id="7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6" dur="15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2745"/>
                            </p:stCondLst>
                            <p:childTnLst>
                              <p:par>
                                <p:cTn id="7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15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2760"/>
                            </p:stCondLst>
                            <p:childTnLst>
                              <p:par>
                                <p:cTn id="7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15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2775"/>
                            </p:stCondLst>
                            <p:childTnLst>
                              <p:par>
                                <p:cTn id="7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15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2790"/>
                            </p:stCondLst>
                            <p:childTnLst>
                              <p:par>
                                <p:cTn id="7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15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2805"/>
                            </p:stCondLst>
                            <p:childTnLst>
                              <p:par>
                                <p:cTn id="7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6" dur="15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2820"/>
                            </p:stCondLst>
                            <p:childTnLst>
                              <p:par>
                                <p:cTn id="7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15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2835"/>
                            </p:stCondLst>
                            <p:childTnLst>
                              <p:par>
                                <p:cTn id="8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15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2850"/>
                            </p:stCondLst>
                            <p:childTnLst>
                              <p:par>
                                <p:cTn id="8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8" dur="15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2865"/>
                            </p:stCondLst>
                            <p:childTnLst>
                              <p:par>
                                <p:cTn id="8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15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2880"/>
                            </p:stCondLst>
                            <p:childTnLst>
                              <p:par>
                                <p:cTn id="8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6" dur="15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2895"/>
                            </p:stCondLst>
                            <p:childTnLst>
                              <p:par>
                                <p:cTn id="8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15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1" fill="hold">
                            <p:stCondLst>
                              <p:cond delay="2910"/>
                            </p:stCondLst>
                            <p:childTnLst>
                              <p:par>
                                <p:cTn id="8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4" dur="15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fill="hold">
                            <p:stCondLst>
                              <p:cond delay="2925"/>
                            </p:stCondLst>
                            <p:childTnLst>
                              <p:par>
                                <p:cTn id="8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8" dur="15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fill="hold">
                            <p:stCondLst>
                              <p:cond delay="2940"/>
                            </p:stCondLst>
                            <p:childTnLst>
                              <p:par>
                                <p:cTn id="8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2" dur="15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2955"/>
                            </p:stCondLst>
                            <p:childTnLst>
                              <p:par>
                                <p:cTn id="8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6" dur="15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2970"/>
                            </p:stCondLst>
                            <p:childTnLst>
                              <p:par>
                                <p:cTn id="8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15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2985"/>
                            </p:stCondLst>
                            <p:childTnLst>
                              <p:par>
                                <p:cTn id="8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15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>
                            <p:stCondLst>
                              <p:cond delay="3000"/>
                            </p:stCondLst>
                            <p:childTnLst>
                              <p:par>
                                <p:cTn id="8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8" dur="15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3015"/>
                            </p:stCondLst>
                            <p:childTnLst>
                              <p:par>
                                <p:cTn id="8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2" dur="15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3030"/>
                            </p:stCondLst>
                            <p:childTnLst>
                              <p:par>
                                <p:cTn id="8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15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3045"/>
                            </p:stCondLst>
                            <p:childTnLst>
                              <p:par>
                                <p:cTn id="8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15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3060"/>
                            </p:stCondLst>
                            <p:childTnLst>
                              <p:par>
                                <p:cTn id="8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1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fill="hold">
                            <p:stCondLst>
                              <p:cond delay="3075"/>
                            </p:stCondLst>
                            <p:childTnLst>
                              <p:par>
                                <p:cTn id="8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1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9" fill="hold">
                            <p:stCondLst>
                              <p:cond delay="3090"/>
                            </p:stCondLst>
                            <p:childTnLst>
                              <p:par>
                                <p:cTn id="8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1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3" fill="hold">
                            <p:stCondLst>
                              <p:cond delay="3105"/>
                            </p:stCondLst>
                            <p:childTnLst>
                              <p:par>
                                <p:cTn id="8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6" dur="1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fill="hold">
                            <p:stCondLst>
                              <p:cond delay="3120"/>
                            </p:stCondLst>
                            <p:childTnLst>
                              <p:par>
                                <p:cTn id="8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0" dur="1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1" fill="hold">
                            <p:stCondLst>
                              <p:cond delay="3135"/>
                            </p:stCondLst>
                            <p:childTnLst>
                              <p:par>
                                <p:cTn id="8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1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5" fill="hold">
                            <p:stCondLst>
                              <p:cond delay="3150"/>
                            </p:stCondLst>
                            <p:childTnLst>
                              <p:par>
                                <p:cTn id="8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8" dur="1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9" fill="hold">
                            <p:stCondLst>
                              <p:cond delay="3165"/>
                            </p:stCondLst>
                            <p:childTnLst>
                              <p:par>
                                <p:cTn id="8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1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3" fill="hold">
                            <p:stCondLst>
                              <p:cond delay="3180"/>
                            </p:stCondLst>
                            <p:childTnLst>
                              <p:par>
                                <p:cTn id="8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6" dur="1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7" fill="hold">
                            <p:stCondLst>
                              <p:cond delay="3195"/>
                            </p:stCondLst>
                            <p:childTnLst>
                              <p:par>
                                <p:cTn id="8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0" dur="1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1" fill="hold">
                            <p:stCondLst>
                              <p:cond delay="3210"/>
                            </p:stCondLst>
                            <p:childTnLst>
                              <p:par>
                                <p:cTn id="9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4" dur="1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5" fill="hold">
                            <p:stCondLst>
                              <p:cond delay="3225"/>
                            </p:stCondLst>
                            <p:childTnLst>
                              <p:par>
                                <p:cTn id="9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8" dur="1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9" fill="hold">
                            <p:stCondLst>
                              <p:cond delay="3240"/>
                            </p:stCondLst>
                            <p:childTnLst>
                              <p:par>
                                <p:cTn id="9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2" dur="1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3255"/>
                            </p:stCondLst>
                            <p:childTnLst>
                              <p:par>
                                <p:cTn id="9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6" dur="1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7" fill="hold">
                            <p:stCondLst>
                              <p:cond delay="3270"/>
                            </p:stCondLst>
                            <p:childTnLst>
                              <p:par>
                                <p:cTn id="9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1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1" fill="hold">
                            <p:stCondLst>
                              <p:cond delay="3285"/>
                            </p:stCondLst>
                            <p:childTnLst>
                              <p:par>
                                <p:cTn id="9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4" dur="1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5" fill="hold">
                            <p:stCondLst>
                              <p:cond delay="3300"/>
                            </p:stCondLst>
                            <p:childTnLst>
                              <p:par>
                                <p:cTn id="9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8" dur="1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3315"/>
                            </p:stCondLst>
                            <p:childTnLst>
                              <p:par>
                                <p:cTn id="9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1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3" fill="hold">
                            <p:stCondLst>
                              <p:cond delay="3330"/>
                            </p:stCondLst>
                            <p:childTnLst>
                              <p:par>
                                <p:cTn id="9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6" dur="1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7" fill="hold">
                            <p:stCondLst>
                              <p:cond delay="3345"/>
                            </p:stCondLst>
                            <p:childTnLst>
                              <p:par>
                                <p:cTn id="9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0" dur="1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1" fill="hold">
                            <p:stCondLst>
                              <p:cond delay="3360"/>
                            </p:stCondLst>
                            <p:childTnLst>
                              <p:par>
                                <p:cTn id="9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4" dur="1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5" fill="hold">
                            <p:stCondLst>
                              <p:cond delay="3375"/>
                            </p:stCondLst>
                            <p:childTnLst>
                              <p:par>
                                <p:cTn id="9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8" dur="1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3390"/>
                            </p:stCondLst>
                            <p:childTnLst>
                              <p:par>
                                <p:cTn id="9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2" dur="1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3405"/>
                            </p:stCondLst>
                            <p:childTnLst>
                              <p:par>
                                <p:cTn id="9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6" dur="15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3420"/>
                            </p:stCondLst>
                            <p:childTnLst>
                              <p:par>
                                <p:cTn id="9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0" dur="15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3435"/>
                            </p:stCondLst>
                            <p:childTnLst>
                              <p:par>
                                <p:cTn id="9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4" dur="15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5" fill="hold">
                            <p:stCondLst>
                              <p:cond delay="3450"/>
                            </p:stCondLst>
                            <p:childTnLst>
                              <p:par>
                                <p:cTn id="9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8" dur="15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3465"/>
                            </p:stCondLst>
                            <p:childTnLst>
                              <p:par>
                                <p:cTn id="9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2" dur="15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3480"/>
                            </p:stCondLst>
                            <p:childTnLst>
                              <p:par>
                                <p:cTn id="9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6" dur="15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7" fill="hold">
                            <p:stCondLst>
                              <p:cond delay="3495"/>
                            </p:stCondLst>
                            <p:childTnLst>
                              <p:par>
                                <p:cTn id="9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0" dur="15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1" fill="hold">
                            <p:stCondLst>
                              <p:cond delay="3510"/>
                            </p:stCondLst>
                            <p:childTnLst>
                              <p:par>
                                <p:cTn id="9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4" dur="15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5" fill="hold">
                            <p:stCondLst>
                              <p:cond delay="3525"/>
                            </p:stCondLst>
                            <p:childTnLst>
                              <p:par>
                                <p:cTn id="9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15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9" fill="hold">
                            <p:stCondLst>
                              <p:cond delay="3540"/>
                            </p:stCondLst>
                            <p:childTnLst>
                              <p:par>
                                <p:cTn id="9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2" dur="15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3555"/>
                            </p:stCondLst>
                            <p:childTnLst>
                              <p:par>
                                <p:cTn id="9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6" dur="15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3570"/>
                            </p:stCondLst>
                            <p:childTnLst>
                              <p:par>
                                <p:cTn id="9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0" dur="15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1" fill="hold">
                            <p:stCondLst>
                              <p:cond delay="3585"/>
                            </p:stCondLst>
                            <p:childTnLst>
                              <p:par>
                                <p:cTn id="10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4" dur="15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9" dur="15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0" fill="hold">
                            <p:stCondLst>
                              <p:cond delay="15"/>
                            </p:stCondLst>
                            <p:childTnLst>
                              <p:par>
                                <p:cTn id="10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3" dur="15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4" fill="hold">
                            <p:stCondLst>
                              <p:cond delay="30"/>
                            </p:stCondLst>
                            <p:childTnLst>
                              <p:par>
                                <p:cTn id="10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7" dur="15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45"/>
                            </p:stCondLst>
                            <p:childTnLst>
                              <p:par>
                                <p:cTn id="10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1" dur="15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2" fill="hold">
                            <p:stCondLst>
                              <p:cond delay="60"/>
                            </p:stCondLst>
                            <p:childTnLst>
                              <p:par>
                                <p:cTn id="10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5" dur="15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6" fill="hold">
                            <p:stCondLst>
                              <p:cond delay="75"/>
                            </p:stCondLst>
                            <p:childTnLst>
                              <p:par>
                                <p:cTn id="10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9" dur="15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0" fill="hold">
                            <p:stCondLst>
                              <p:cond delay="90"/>
                            </p:stCondLst>
                            <p:childTnLst>
                              <p:par>
                                <p:cTn id="10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15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4" fill="hold">
                            <p:stCondLst>
                              <p:cond delay="105"/>
                            </p:stCondLst>
                            <p:childTnLst>
                              <p:par>
                                <p:cTn id="10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7" dur="15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8" fill="hold">
                            <p:stCondLst>
                              <p:cond delay="120"/>
                            </p:stCondLst>
                            <p:childTnLst>
                              <p:par>
                                <p:cTn id="10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1" dur="15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2" fill="hold">
                            <p:stCondLst>
                              <p:cond delay="135"/>
                            </p:stCondLst>
                            <p:childTnLst>
                              <p:par>
                                <p:cTn id="10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5" dur="15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6" fill="hold">
                            <p:stCondLst>
                              <p:cond delay="150"/>
                            </p:stCondLst>
                            <p:childTnLst>
                              <p:par>
                                <p:cTn id="10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9" dur="15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0" fill="hold">
                            <p:stCondLst>
                              <p:cond delay="165"/>
                            </p:stCondLst>
                            <p:childTnLst>
                              <p:par>
                                <p:cTn id="10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3" dur="15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4" fill="hold">
                            <p:stCondLst>
                              <p:cond delay="180"/>
                            </p:stCondLst>
                            <p:childTnLst>
                              <p:par>
                                <p:cTn id="10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7" dur="15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8" fill="hold">
                            <p:stCondLst>
                              <p:cond delay="195"/>
                            </p:stCondLst>
                            <p:childTnLst>
                              <p:par>
                                <p:cTn id="10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1" dur="15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2" fill="hold">
                            <p:stCondLst>
                              <p:cond delay="210"/>
                            </p:stCondLst>
                            <p:childTnLst>
                              <p:par>
                                <p:cTn id="10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5" dur="15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6" fill="hold">
                            <p:stCondLst>
                              <p:cond delay="225"/>
                            </p:stCondLst>
                            <p:childTnLst>
                              <p:par>
                                <p:cTn id="10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9" dur="1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0" fill="hold">
                            <p:stCondLst>
                              <p:cond delay="240"/>
                            </p:stCondLst>
                            <p:childTnLst>
                              <p:par>
                                <p:cTn id="10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3" dur="1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4" fill="hold">
                            <p:stCondLst>
                              <p:cond delay="255"/>
                            </p:stCondLst>
                            <p:childTnLst>
                              <p:par>
                                <p:cTn id="10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7" dur="1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8" fill="hold">
                            <p:stCondLst>
                              <p:cond delay="270"/>
                            </p:stCondLst>
                            <p:childTnLst>
                              <p:par>
                                <p:cTn id="10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1" dur="1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2" fill="hold">
                            <p:stCondLst>
                              <p:cond delay="285"/>
                            </p:stCondLst>
                            <p:childTnLst>
                              <p:par>
                                <p:cTn id="10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5" dur="1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6" fill="hold">
                            <p:stCondLst>
                              <p:cond delay="300"/>
                            </p:stCondLst>
                            <p:childTnLst>
                              <p:par>
                                <p:cTn id="10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9" dur="1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0" fill="hold">
                            <p:stCondLst>
                              <p:cond delay="315"/>
                            </p:stCondLst>
                            <p:childTnLst>
                              <p:par>
                                <p:cTn id="10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3" dur="1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4" fill="hold">
                            <p:stCondLst>
                              <p:cond delay="330"/>
                            </p:stCondLst>
                            <p:childTnLst>
                              <p:par>
                                <p:cTn id="10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7" dur="1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8" fill="hold">
                            <p:stCondLst>
                              <p:cond delay="345"/>
                            </p:stCondLst>
                            <p:childTnLst>
                              <p:par>
                                <p:cTn id="10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1" dur="1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2" fill="hold">
                            <p:stCondLst>
                              <p:cond delay="360"/>
                            </p:stCondLst>
                            <p:childTnLst>
                              <p:par>
                                <p:cTn id="1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5" dur="1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6" fill="hold">
                            <p:stCondLst>
                              <p:cond delay="375"/>
                            </p:stCondLst>
                            <p:childTnLst>
                              <p:par>
                                <p:cTn id="1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9" dur="1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0" fill="hold">
                            <p:stCondLst>
                              <p:cond delay="390"/>
                            </p:stCondLst>
                            <p:childTnLst>
                              <p:par>
                                <p:cTn id="1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3" dur="1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4" fill="hold">
                            <p:stCondLst>
                              <p:cond delay="405"/>
                            </p:stCondLst>
                            <p:childTnLst>
                              <p:par>
                                <p:cTn id="1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7" dur="1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8" fill="hold">
                            <p:stCondLst>
                              <p:cond delay="420"/>
                            </p:stCondLst>
                            <p:childTnLst>
                              <p:par>
                                <p:cTn id="1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1" dur="1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2" fill="hold">
                            <p:stCondLst>
                              <p:cond delay="435"/>
                            </p:stCondLst>
                            <p:childTnLst>
                              <p:par>
                                <p:cTn id="1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5" dur="1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6" fill="hold">
                            <p:stCondLst>
                              <p:cond delay="450"/>
                            </p:stCondLst>
                            <p:childTnLst>
                              <p:par>
                                <p:cTn id="1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9" dur="1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0" fill="hold">
                            <p:stCondLst>
                              <p:cond delay="465"/>
                            </p:stCondLst>
                            <p:childTnLst>
                              <p:par>
                                <p:cTn id="1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3" dur="1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4" fill="hold">
                            <p:stCondLst>
                              <p:cond delay="480"/>
                            </p:stCondLst>
                            <p:childTnLst>
                              <p:par>
                                <p:cTn id="1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7" dur="1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8" fill="hold">
                            <p:stCondLst>
                              <p:cond delay="495"/>
                            </p:stCondLst>
                            <p:childTnLst>
                              <p:par>
                                <p:cTn id="1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1" dur="1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2" fill="hold">
                            <p:stCondLst>
                              <p:cond delay="510"/>
                            </p:stCondLst>
                            <p:childTnLst>
                              <p:par>
                                <p:cTn id="1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5" dur="1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6" fill="hold">
                            <p:stCondLst>
                              <p:cond delay="525"/>
                            </p:stCondLst>
                            <p:childTnLst>
                              <p:par>
                                <p:cTn id="1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9" dur="1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0" fill="hold">
                            <p:stCondLst>
                              <p:cond delay="540"/>
                            </p:stCondLst>
                            <p:childTnLst>
                              <p:par>
                                <p:cTn id="1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3" dur="1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4" fill="hold">
                            <p:stCondLst>
                              <p:cond delay="555"/>
                            </p:stCondLst>
                            <p:childTnLst>
                              <p:par>
                                <p:cTn id="1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7" dur="1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8" fill="hold">
                            <p:stCondLst>
                              <p:cond delay="570"/>
                            </p:stCondLst>
                            <p:childTnLst>
                              <p:par>
                                <p:cTn id="1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1" dur="1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2" fill="hold">
                            <p:stCondLst>
                              <p:cond delay="585"/>
                            </p:stCondLst>
                            <p:childTnLst>
                              <p:par>
                                <p:cTn id="1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5" dur="15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6" fill="hold">
                            <p:stCondLst>
                              <p:cond delay="600"/>
                            </p:stCondLst>
                            <p:childTnLst>
                              <p:par>
                                <p:cTn id="1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9" dur="15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0" fill="hold">
                            <p:stCondLst>
                              <p:cond delay="615"/>
                            </p:stCondLst>
                            <p:childTnLst>
                              <p:par>
                                <p:cTn id="1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3" dur="15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4" fill="hold">
                            <p:stCondLst>
                              <p:cond delay="630"/>
                            </p:stCondLst>
                            <p:childTnLst>
                              <p:par>
                                <p:cTn id="1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7" dur="15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8" fill="hold">
                            <p:stCondLst>
                              <p:cond delay="645"/>
                            </p:stCondLst>
                            <p:childTnLst>
                              <p:par>
                                <p:cTn id="1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1" dur="15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2" fill="hold">
                            <p:stCondLst>
                              <p:cond delay="660"/>
                            </p:stCondLst>
                            <p:childTnLst>
                              <p:par>
                                <p:cTn id="1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5" dur="15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6" fill="hold">
                            <p:stCondLst>
                              <p:cond delay="675"/>
                            </p:stCondLst>
                            <p:childTnLst>
                              <p:par>
                                <p:cTn id="1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9" dur="15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0" fill="hold">
                            <p:stCondLst>
                              <p:cond delay="690"/>
                            </p:stCondLst>
                            <p:childTnLst>
                              <p:par>
                                <p:cTn id="1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3" dur="15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4" fill="hold">
                            <p:stCondLst>
                              <p:cond delay="705"/>
                            </p:stCondLst>
                            <p:childTnLst>
                              <p:par>
                                <p:cTn id="1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7" dur="15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8" fill="hold">
                            <p:stCondLst>
                              <p:cond delay="720"/>
                            </p:stCondLst>
                            <p:childTnLst>
                              <p:par>
                                <p:cTn id="1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1" dur="15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2" fill="hold">
                            <p:stCondLst>
                              <p:cond delay="735"/>
                            </p:stCondLst>
                            <p:childTnLst>
                              <p:par>
                                <p:cTn id="1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5" dur="15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6" fill="hold">
                            <p:stCondLst>
                              <p:cond delay="750"/>
                            </p:stCondLst>
                            <p:childTnLst>
                              <p:par>
                                <p:cTn id="1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9" dur="15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0" fill="hold">
                            <p:stCondLst>
                              <p:cond delay="765"/>
                            </p:stCondLst>
                            <p:childTnLst>
                              <p:par>
                                <p:cTn id="1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3" dur="15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4" fill="hold">
                            <p:stCondLst>
                              <p:cond delay="780"/>
                            </p:stCondLst>
                            <p:childTnLst>
                              <p:par>
                                <p:cTn id="1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7" dur="15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8" fill="hold">
                            <p:stCondLst>
                              <p:cond delay="795"/>
                            </p:stCondLst>
                            <p:childTnLst>
                              <p:par>
                                <p:cTn id="1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1" dur="15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2" fill="hold">
                            <p:stCondLst>
                              <p:cond delay="810"/>
                            </p:stCondLst>
                            <p:childTnLst>
                              <p:par>
                                <p:cTn id="1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5" dur="15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6" fill="hold">
                            <p:stCondLst>
                              <p:cond delay="825"/>
                            </p:stCondLst>
                            <p:childTnLst>
                              <p:par>
                                <p:cTn id="1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9" dur="15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>
                            <p:stCondLst>
                              <p:cond delay="840"/>
                            </p:stCondLst>
                            <p:childTnLst>
                              <p:par>
                                <p:cTn id="1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3" dur="15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>
                            <p:stCondLst>
                              <p:cond delay="855"/>
                            </p:stCondLst>
                            <p:childTnLst>
                              <p:par>
                                <p:cTn id="1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7" dur="15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8" fill="hold">
                            <p:stCondLst>
                              <p:cond delay="870"/>
                            </p:stCondLst>
                            <p:childTnLst>
                              <p:par>
                                <p:cTn id="1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1" dur="15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2" fill="hold">
                            <p:stCondLst>
                              <p:cond delay="885"/>
                            </p:stCondLst>
                            <p:childTnLst>
                              <p:par>
                                <p:cTn id="1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5" dur="15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6" fill="hold">
                            <p:stCondLst>
                              <p:cond delay="900"/>
                            </p:stCondLst>
                            <p:childTnLst>
                              <p:par>
                                <p:cTn id="1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9" dur="15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0" fill="hold">
                            <p:stCondLst>
                              <p:cond delay="915"/>
                            </p:stCondLst>
                            <p:childTnLst>
                              <p:par>
                                <p:cTn id="1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3" dur="15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4" fill="hold">
                            <p:stCondLst>
                              <p:cond delay="930"/>
                            </p:stCondLst>
                            <p:childTnLst>
                              <p:par>
                                <p:cTn id="1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7" dur="15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8" fill="hold">
                            <p:stCondLst>
                              <p:cond delay="945"/>
                            </p:stCondLst>
                            <p:childTnLst>
                              <p:par>
                                <p:cTn id="1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1" dur="15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2" fill="hold">
                            <p:stCondLst>
                              <p:cond delay="960"/>
                            </p:stCondLst>
                            <p:childTnLst>
                              <p:par>
                                <p:cTn id="1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5" dur="15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6" fill="hold">
                            <p:stCondLst>
                              <p:cond delay="975"/>
                            </p:stCondLst>
                            <p:childTnLst>
                              <p:par>
                                <p:cTn id="1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9" dur="15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0" fill="hold">
                            <p:stCondLst>
                              <p:cond delay="990"/>
                            </p:stCondLst>
                            <p:childTnLst>
                              <p:par>
                                <p:cTn id="12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3" dur="15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4" fill="hold">
                            <p:stCondLst>
                              <p:cond delay="1005"/>
                            </p:stCondLst>
                            <p:childTnLst>
                              <p:par>
                                <p:cTn id="1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7" dur="15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8" fill="hold">
                            <p:stCondLst>
                              <p:cond delay="1020"/>
                            </p:stCondLst>
                            <p:childTnLst>
                              <p:par>
                                <p:cTn id="12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1" dur="15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2" fill="hold">
                            <p:stCondLst>
                              <p:cond delay="1035"/>
                            </p:stCondLst>
                            <p:childTnLst>
                              <p:par>
                                <p:cTn id="1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5" dur="15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6" fill="hold">
                            <p:stCondLst>
                              <p:cond delay="1050"/>
                            </p:stCondLst>
                            <p:childTnLst>
                              <p:par>
                                <p:cTn id="1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9" dur="15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0" fill="hold">
                            <p:stCondLst>
                              <p:cond delay="1065"/>
                            </p:stCondLst>
                            <p:childTnLst>
                              <p:par>
                                <p:cTn id="1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3" dur="15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4" fill="hold">
                            <p:stCondLst>
                              <p:cond delay="1080"/>
                            </p:stCondLst>
                            <p:childTnLst>
                              <p:par>
                                <p:cTn id="12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7" dur="15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8" fill="hold">
                            <p:stCondLst>
                              <p:cond delay="1095"/>
                            </p:stCondLst>
                            <p:childTnLst>
                              <p:par>
                                <p:cTn id="12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1" dur="15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2" fill="hold">
                            <p:stCondLst>
                              <p:cond delay="1110"/>
                            </p:stCondLst>
                            <p:childTnLst>
                              <p:par>
                                <p:cTn id="13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5" dur="15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6" fill="hold">
                            <p:stCondLst>
                              <p:cond delay="1125"/>
                            </p:stCondLst>
                            <p:childTnLst>
                              <p:par>
                                <p:cTn id="13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9" dur="15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0" fill="hold">
                            <p:stCondLst>
                              <p:cond delay="1140"/>
                            </p:stCondLst>
                            <p:childTnLst>
                              <p:par>
                                <p:cTn id="1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3" dur="15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4" fill="hold">
                            <p:stCondLst>
                              <p:cond delay="1155"/>
                            </p:stCondLst>
                            <p:childTnLst>
                              <p:par>
                                <p:cTn id="1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7" dur="15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8" fill="hold">
                            <p:stCondLst>
                              <p:cond delay="1170"/>
                            </p:stCondLst>
                            <p:childTnLst>
                              <p:par>
                                <p:cTn id="1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1" dur="15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2" fill="hold">
                            <p:stCondLst>
                              <p:cond delay="1185"/>
                            </p:stCondLst>
                            <p:childTnLst>
                              <p:par>
                                <p:cTn id="1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5" dur="15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6" fill="hold">
                            <p:stCondLst>
                              <p:cond delay="1200"/>
                            </p:stCondLst>
                            <p:childTnLst>
                              <p:par>
                                <p:cTn id="1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9" dur="15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0" fill="hold">
                            <p:stCondLst>
                              <p:cond delay="1215"/>
                            </p:stCondLst>
                            <p:childTnLst>
                              <p:par>
                                <p:cTn id="1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3" dur="15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4" fill="hold">
                            <p:stCondLst>
                              <p:cond delay="1230"/>
                            </p:stCondLst>
                            <p:childTnLst>
                              <p:par>
                                <p:cTn id="1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7" dur="15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8" fill="hold">
                            <p:stCondLst>
                              <p:cond delay="1245"/>
                            </p:stCondLst>
                            <p:childTnLst>
                              <p:par>
                                <p:cTn id="1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1" dur="15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2" fill="hold">
                            <p:stCondLst>
                              <p:cond delay="1260"/>
                            </p:stCondLst>
                            <p:childTnLst>
                              <p:par>
                                <p:cTn id="1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5" dur="15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6" fill="hold">
                            <p:stCondLst>
                              <p:cond delay="1275"/>
                            </p:stCondLst>
                            <p:childTnLst>
                              <p:par>
                                <p:cTn id="1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9" dur="15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0" fill="hold">
                            <p:stCondLst>
                              <p:cond delay="1290"/>
                            </p:stCondLst>
                            <p:childTnLst>
                              <p:par>
                                <p:cTn id="1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3" dur="15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4" fill="hold">
                            <p:stCondLst>
                              <p:cond delay="1305"/>
                            </p:stCondLst>
                            <p:childTnLst>
                              <p:par>
                                <p:cTn id="1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7" dur="15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8" fill="hold">
                            <p:stCondLst>
                              <p:cond delay="1320"/>
                            </p:stCondLst>
                            <p:childTnLst>
                              <p:par>
                                <p:cTn id="1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1" dur="15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2" fill="hold">
                            <p:stCondLst>
                              <p:cond delay="1335"/>
                            </p:stCondLst>
                            <p:childTnLst>
                              <p:par>
                                <p:cTn id="1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5" dur="15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6" fill="hold">
                            <p:stCondLst>
                              <p:cond delay="1350"/>
                            </p:stCondLst>
                            <p:childTnLst>
                              <p:par>
                                <p:cTn id="1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9" dur="15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0" fill="hold">
                            <p:stCondLst>
                              <p:cond delay="1365"/>
                            </p:stCondLst>
                            <p:childTnLst>
                              <p:par>
                                <p:cTn id="13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3" dur="15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4" fill="hold">
                            <p:stCondLst>
                              <p:cond delay="1380"/>
                            </p:stCondLst>
                            <p:childTnLst>
                              <p:par>
                                <p:cTn id="1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7" dur="15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8" fill="hold">
                            <p:stCondLst>
                              <p:cond delay="1395"/>
                            </p:stCondLst>
                            <p:childTnLst>
                              <p:par>
                                <p:cTn id="13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1" dur="15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2" fill="hold">
                            <p:stCondLst>
                              <p:cond delay="1410"/>
                            </p:stCondLst>
                            <p:childTnLst>
                              <p:par>
                                <p:cTn id="1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5" dur="15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6" fill="hold">
                            <p:stCondLst>
                              <p:cond delay="1425"/>
                            </p:stCondLst>
                            <p:childTnLst>
                              <p:par>
                                <p:cTn id="13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9" dur="15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0" fill="hold">
                            <p:stCondLst>
                              <p:cond delay="1440"/>
                            </p:stCondLst>
                            <p:childTnLst>
                              <p:par>
                                <p:cTn id="1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3" dur="15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4" fill="hold">
                            <p:stCondLst>
                              <p:cond delay="1455"/>
                            </p:stCondLst>
                            <p:childTnLst>
                              <p:par>
                                <p:cTn id="1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7" dur="15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8" fill="hold">
                            <p:stCondLst>
                              <p:cond delay="1470"/>
                            </p:stCondLst>
                            <p:childTnLst>
                              <p:par>
                                <p:cTn id="1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1" dur="15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2" fill="hold">
                            <p:stCondLst>
                              <p:cond delay="1485"/>
                            </p:stCondLst>
                            <p:childTnLst>
                              <p:par>
                                <p:cTn id="1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5" dur="15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9" dur="15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0" fill="hold">
                            <p:stCondLst>
                              <p:cond delay="1515"/>
                            </p:stCondLst>
                            <p:childTnLst>
                              <p:par>
                                <p:cTn id="1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3" dur="15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4" fill="hold">
                            <p:stCondLst>
                              <p:cond delay="1530"/>
                            </p:stCondLst>
                            <p:childTnLst>
                              <p:par>
                                <p:cTn id="1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7" dur="15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8" fill="hold">
                            <p:stCondLst>
                              <p:cond delay="1545"/>
                            </p:stCondLst>
                            <p:childTnLst>
                              <p:par>
                                <p:cTn id="1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1" dur="15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2" fill="hold">
                            <p:stCondLst>
                              <p:cond delay="1560"/>
                            </p:stCondLst>
                            <p:childTnLst>
                              <p:par>
                                <p:cTn id="1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5" dur="15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6" fill="hold">
                            <p:stCondLst>
                              <p:cond delay="1575"/>
                            </p:stCondLst>
                            <p:childTnLst>
                              <p:par>
                                <p:cTn id="1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9" dur="15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0" fill="hold">
                            <p:stCondLst>
                              <p:cond delay="1590"/>
                            </p:stCondLst>
                            <p:childTnLst>
                              <p:par>
                                <p:cTn id="1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3" dur="15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4" fill="hold">
                            <p:stCondLst>
                              <p:cond delay="1605"/>
                            </p:stCondLst>
                            <p:childTnLst>
                              <p:par>
                                <p:cTn id="14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7" dur="15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8" fill="hold">
                            <p:stCondLst>
                              <p:cond delay="1620"/>
                            </p:stCondLst>
                            <p:childTnLst>
                              <p:par>
                                <p:cTn id="14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1" dur="15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2" fill="hold">
                            <p:stCondLst>
                              <p:cond delay="1635"/>
                            </p:stCondLst>
                            <p:childTnLst>
                              <p:par>
                                <p:cTn id="1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5" dur="15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6" fill="hold">
                            <p:stCondLst>
                              <p:cond delay="1650"/>
                            </p:stCondLst>
                            <p:childTnLst>
                              <p:par>
                                <p:cTn id="14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9" dur="15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0" fill="hold">
                            <p:stCondLst>
                              <p:cond delay="1665"/>
                            </p:stCondLst>
                            <p:childTnLst>
                              <p:par>
                                <p:cTn id="14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3" dur="15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4" fill="hold">
                            <p:stCondLst>
                              <p:cond delay="1680"/>
                            </p:stCondLst>
                            <p:childTnLst>
                              <p:par>
                                <p:cTn id="14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7" dur="15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8" fill="hold">
                            <p:stCondLst>
                              <p:cond delay="1695"/>
                            </p:stCondLst>
                            <p:childTnLst>
                              <p:par>
                                <p:cTn id="14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1" dur="15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2" fill="hold">
                            <p:stCondLst>
                              <p:cond delay="1710"/>
                            </p:stCondLst>
                            <p:childTnLst>
                              <p:par>
                                <p:cTn id="14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5" dur="15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6" fill="hold">
                            <p:stCondLst>
                              <p:cond delay="1725"/>
                            </p:stCondLst>
                            <p:childTnLst>
                              <p:par>
                                <p:cTn id="14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9" dur="15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0" fill="hold">
                            <p:stCondLst>
                              <p:cond delay="1740"/>
                            </p:stCondLst>
                            <p:childTnLst>
                              <p:par>
                                <p:cTn id="14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3" dur="15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4" fill="hold">
                            <p:stCondLst>
                              <p:cond delay="1755"/>
                            </p:stCondLst>
                            <p:childTnLst>
                              <p:par>
                                <p:cTn id="14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7" dur="15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8" fill="hold">
                            <p:stCondLst>
                              <p:cond delay="1770"/>
                            </p:stCondLst>
                            <p:childTnLst>
                              <p:par>
                                <p:cTn id="14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1" dur="15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2" fill="hold">
                            <p:stCondLst>
                              <p:cond delay="1785"/>
                            </p:stCondLst>
                            <p:childTnLst>
                              <p:par>
                                <p:cTn id="14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5" dur="15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6" fill="hold">
                            <p:stCondLst>
                              <p:cond delay="1800"/>
                            </p:stCondLst>
                            <p:childTnLst>
                              <p:par>
                                <p:cTn id="14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9" dur="15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0" fill="hold">
                            <p:stCondLst>
                              <p:cond delay="1815"/>
                            </p:stCondLst>
                            <p:childTnLst>
                              <p:par>
                                <p:cTn id="14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3" dur="15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4" fill="hold">
                            <p:stCondLst>
                              <p:cond delay="1830"/>
                            </p:stCondLst>
                            <p:childTnLst>
                              <p:par>
                                <p:cTn id="14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7" dur="15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8" fill="hold">
                            <p:stCondLst>
                              <p:cond delay="1845"/>
                            </p:stCondLst>
                            <p:childTnLst>
                              <p:par>
                                <p:cTn id="14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1" dur="15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2" fill="hold">
                            <p:stCondLst>
                              <p:cond delay="1860"/>
                            </p:stCondLst>
                            <p:childTnLst>
                              <p:par>
                                <p:cTn id="15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5" dur="15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6" fill="hold">
                            <p:stCondLst>
                              <p:cond delay="1875"/>
                            </p:stCondLst>
                            <p:childTnLst>
                              <p:par>
                                <p:cTn id="1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9" dur="15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0" fill="hold">
                            <p:stCondLst>
                              <p:cond delay="1890"/>
                            </p:stCondLst>
                            <p:childTnLst>
                              <p:par>
                                <p:cTn id="15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3" dur="15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4" fill="hold">
                            <p:stCondLst>
                              <p:cond delay="1905"/>
                            </p:stCondLst>
                            <p:childTnLst>
                              <p:par>
                                <p:cTn id="15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7" dur="15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8" fill="hold">
                            <p:stCondLst>
                              <p:cond delay="1920"/>
                            </p:stCondLst>
                            <p:childTnLst>
                              <p:par>
                                <p:cTn id="15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1" dur="15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2" fill="hold">
                            <p:stCondLst>
                              <p:cond delay="1935"/>
                            </p:stCondLst>
                            <p:childTnLst>
                              <p:par>
                                <p:cTn id="15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5" dur="15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6" fill="hold">
                            <p:stCondLst>
                              <p:cond delay="1950"/>
                            </p:stCondLst>
                            <p:childTnLst>
                              <p:par>
                                <p:cTn id="15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9" dur="15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0" fill="hold">
                            <p:stCondLst>
                              <p:cond delay="1965"/>
                            </p:stCondLst>
                            <p:childTnLst>
                              <p:par>
                                <p:cTn id="15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3" dur="15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4" fill="hold">
                            <p:stCondLst>
                              <p:cond delay="1980"/>
                            </p:stCondLst>
                            <p:childTnLst>
                              <p:par>
                                <p:cTn id="15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7" dur="15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8" fill="hold">
                            <p:stCondLst>
                              <p:cond delay="1995"/>
                            </p:stCondLst>
                            <p:childTnLst>
                              <p:par>
                                <p:cTn id="15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1" dur="15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2" fill="hold">
                            <p:stCondLst>
                              <p:cond delay="2010"/>
                            </p:stCondLst>
                            <p:childTnLst>
                              <p:par>
                                <p:cTn id="15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5" dur="15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6" fill="hold">
                            <p:stCondLst>
                              <p:cond delay="2025"/>
                            </p:stCondLst>
                            <p:childTnLst>
                              <p:par>
                                <p:cTn id="15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9" dur="15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0" fill="hold">
                            <p:stCondLst>
                              <p:cond delay="2040"/>
                            </p:stCondLst>
                            <p:childTnLst>
                              <p:par>
                                <p:cTn id="15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3" dur="15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4" fill="hold">
                            <p:stCondLst>
                              <p:cond delay="2055"/>
                            </p:stCondLst>
                            <p:childTnLst>
                              <p:par>
                                <p:cTn id="15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7" dur="15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8" fill="hold">
                            <p:stCondLst>
                              <p:cond delay="2070"/>
                            </p:stCondLst>
                            <p:childTnLst>
                              <p:par>
                                <p:cTn id="15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1" dur="15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2" fill="hold">
                            <p:stCondLst>
                              <p:cond delay="2085"/>
                            </p:stCondLst>
                            <p:childTnLst>
                              <p:par>
                                <p:cTn id="15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5" dur="15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5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9" dur="15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2115"/>
                            </p:stCondLst>
                            <p:childTnLst>
                              <p:par>
                                <p:cTn id="15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3" dur="15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4" fill="hold">
                            <p:stCondLst>
                              <p:cond delay="2130"/>
                            </p:stCondLst>
                            <p:childTnLst>
                              <p:par>
                                <p:cTn id="15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7" dur="15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8" fill="hold">
                            <p:stCondLst>
                              <p:cond delay="2145"/>
                            </p:stCondLst>
                            <p:childTnLst>
                              <p:par>
                                <p:cTn id="15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1" dur="15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2" fill="hold">
                            <p:stCondLst>
                              <p:cond delay="2160"/>
                            </p:stCondLst>
                            <p:childTnLst>
                              <p:par>
                                <p:cTn id="15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5" dur="15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6" fill="hold">
                            <p:stCondLst>
                              <p:cond delay="2175"/>
                            </p:stCondLst>
                            <p:childTnLst>
                              <p:par>
                                <p:cTn id="15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9" dur="15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0" fill="hold">
                            <p:stCondLst>
                              <p:cond delay="2190"/>
                            </p:stCondLst>
                            <p:childTnLst>
                              <p:par>
                                <p:cTn id="15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3" dur="15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4" fill="hold">
                            <p:stCondLst>
                              <p:cond delay="2205"/>
                            </p:stCondLst>
                            <p:childTnLst>
                              <p:par>
                                <p:cTn id="15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7" dur="15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8" fill="hold">
                            <p:stCondLst>
                              <p:cond delay="2220"/>
                            </p:stCondLst>
                            <p:childTnLst>
                              <p:par>
                                <p:cTn id="15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1" dur="15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2" fill="hold">
                            <p:stCondLst>
                              <p:cond delay="2235"/>
                            </p:stCondLst>
                            <p:childTnLst>
                              <p:par>
                                <p:cTn id="16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5" dur="15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6" fill="hold">
                            <p:stCondLst>
                              <p:cond delay="2250"/>
                            </p:stCondLst>
                            <p:childTnLst>
                              <p:par>
                                <p:cTn id="16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9" dur="15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0" fill="hold">
                            <p:stCondLst>
                              <p:cond delay="2265"/>
                            </p:stCondLst>
                            <p:childTnLst>
                              <p:par>
                                <p:cTn id="16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3" dur="15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4" fill="hold">
                            <p:stCondLst>
                              <p:cond delay="2280"/>
                            </p:stCondLst>
                            <p:childTnLst>
                              <p:par>
                                <p:cTn id="16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7" dur="15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8" fill="hold">
                            <p:stCondLst>
                              <p:cond delay="2295"/>
                            </p:stCondLst>
                            <p:childTnLst>
                              <p:par>
                                <p:cTn id="16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1" dur="15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2" fill="hold">
                            <p:stCondLst>
                              <p:cond delay="2310"/>
                            </p:stCondLst>
                            <p:childTnLst>
                              <p:par>
                                <p:cTn id="16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5" dur="15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6" fill="hold">
                            <p:stCondLst>
                              <p:cond delay="2325"/>
                            </p:stCondLst>
                            <p:childTnLst>
                              <p:par>
                                <p:cTn id="16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9" dur="15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0" fill="hold">
                            <p:stCondLst>
                              <p:cond delay="2340"/>
                            </p:stCondLst>
                            <p:childTnLst>
                              <p:par>
                                <p:cTn id="16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3" dur="15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4" fill="hold">
                            <p:stCondLst>
                              <p:cond delay="2355"/>
                            </p:stCondLst>
                            <p:childTnLst>
                              <p:par>
                                <p:cTn id="16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7" dur="15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8" fill="hold">
                            <p:stCondLst>
                              <p:cond delay="2370"/>
                            </p:stCondLst>
                            <p:childTnLst>
                              <p:par>
                                <p:cTn id="16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1" dur="15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2" fill="hold">
                            <p:stCondLst>
                              <p:cond delay="2385"/>
                            </p:stCondLst>
                            <p:childTnLst>
                              <p:par>
                                <p:cTn id="16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5" dur="15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6" fill="hold">
                            <p:stCondLst>
                              <p:cond delay="2400"/>
                            </p:stCondLst>
                            <p:childTnLst>
                              <p:par>
                                <p:cTn id="16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9" dur="15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0" fill="hold">
                            <p:stCondLst>
                              <p:cond delay="2415"/>
                            </p:stCondLst>
                            <p:childTnLst>
                              <p:par>
                                <p:cTn id="16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3" dur="15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4" fill="hold">
                            <p:stCondLst>
                              <p:cond delay="2430"/>
                            </p:stCondLst>
                            <p:childTnLst>
                              <p:par>
                                <p:cTn id="16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7" dur="15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8" fill="hold">
                            <p:stCondLst>
                              <p:cond delay="2445"/>
                            </p:stCondLst>
                            <p:childTnLst>
                              <p:par>
                                <p:cTn id="16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1" dur="15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2" fill="hold">
                            <p:stCondLst>
                              <p:cond delay="2460"/>
                            </p:stCondLst>
                            <p:childTnLst>
                              <p:par>
                                <p:cTn id="16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5" dur="15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6" fill="hold">
                            <p:stCondLst>
                              <p:cond delay="2475"/>
                            </p:stCondLst>
                            <p:childTnLst>
                              <p:par>
                                <p:cTn id="16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9" dur="15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0" fill="hold">
                            <p:stCondLst>
                              <p:cond delay="2490"/>
                            </p:stCondLst>
                            <p:childTnLst>
                              <p:par>
                                <p:cTn id="16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3" dur="15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4" fill="hold">
                            <p:stCondLst>
                              <p:cond delay="2505"/>
                            </p:stCondLst>
                            <p:childTnLst>
                              <p:par>
                                <p:cTn id="16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7" dur="15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8" fill="hold">
                            <p:stCondLst>
                              <p:cond delay="2520"/>
                            </p:stCondLst>
                            <p:childTnLst>
                              <p:par>
                                <p:cTn id="16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1" dur="15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2" fill="hold">
                            <p:stCondLst>
                              <p:cond delay="2535"/>
                            </p:stCondLst>
                            <p:childTnLst>
                              <p:par>
                                <p:cTn id="16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5" dur="15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6" fill="hold">
                            <p:stCondLst>
                              <p:cond delay="2550"/>
                            </p:stCondLst>
                            <p:childTnLst>
                              <p:par>
                                <p:cTn id="16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9" dur="15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0" fill="hold">
                            <p:stCondLst>
                              <p:cond delay="2565"/>
                            </p:stCondLst>
                            <p:childTnLst>
                              <p:par>
                                <p:cTn id="16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3" dur="15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4" fill="hold">
                            <p:stCondLst>
                              <p:cond delay="2580"/>
                            </p:stCondLst>
                            <p:childTnLst>
                              <p:par>
                                <p:cTn id="16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7" dur="15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8" fill="hold">
                            <p:stCondLst>
                              <p:cond delay="2595"/>
                            </p:stCondLst>
                            <p:childTnLst>
                              <p:par>
                                <p:cTn id="16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1" dur="15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2" fill="hold">
                            <p:stCondLst>
                              <p:cond delay="2610"/>
                            </p:stCondLst>
                            <p:childTnLst>
                              <p:par>
                                <p:cTn id="17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5" dur="15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6" fill="hold">
                            <p:stCondLst>
                              <p:cond delay="2625"/>
                            </p:stCondLst>
                            <p:childTnLst>
                              <p:par>
                                <p:cTn id="17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9" dur="15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0" fill="hold">
                            <p:stCondLst>
                              <p:cond delay="2640"/>
                            </p:stCondLst>
                            <p:childTnLst>
                              <p:par>
                                <p:cTn id="17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3" dur="15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4" fill="hold">
                            <p:stCondLst>
                              <p:cond delay="2655"/>
                            </p:stCondLst>
                            <p:childTnLst>
                              <p:par>
                                <p:cTn id="17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7" dur="15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8" fill="hold">
                            <p:stCondLst>
                              <p:cond delay="2670"/>
                            </p:stCondLst>
                            <p:childTnLst>
                              <p:par>
                                <p:cTn id="17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1" dur="15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2" fill="hold">
                            <p:stCondLst>
                              <p:cond delay="2685"/>
                            </p:stCondLst>
                            <p:childTnLst>
                              <p:par>
                                <p:cTn id="17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5" dur="15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9" dur="15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0" fill="hold">
                            <p:stCondLst>
                              <p:cond delay="2715"/>
                            </p:stCondLst>
                            <p:childTnLst>
                              <p:par>
                                <p:cTn id="17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3" dur="15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4" fill="hold">
                            <p:stCondLst>
                              <p:cond delay="2730"/>
                            </p:stCondLst>
                            <p:childTnLst>
                              <p:par>
                                <p:cTn id="17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7" dur="15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8" fill="hold">
                            <p:stCondLst>
                              <p:cond delay="2745"/>
                            </p:stCondLst>
                            <p:childTnLst>
                              <p:par>
                                <p:cTn id="17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1" dur="15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2" fill="hold">
                            <p:stCondLst>
                              <p:cond delay="2760"/>
                            </p:stCondLst>
                            <p:childTnLst>
                              <p:par>
                                <p:cTn id="17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5" dur="15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6" fill="hold">
                            <p:stCondLst>
                              <p:cond delay="2775"/>
                            </p:stCondLst>
                            <p:childTnLst>
                              <p:par>
                                <p:cTn id="17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9" dur="15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0" fill="hold">
                            <p:stCondLst>
                              <p:cond delay="2790"/>
                            </p:stCondLst>
                            <p:childTnLst>
                              <p:par>
                                <p:cTn id="17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3" dur="15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4" fill="hold">
                            <p:stCondLst>
                              <p:cond delay="2805"/>
                            </p:stCondLst>
                            <p:childTnLst>
                              <p:par>
                                <p:cTn id="17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7" dur="15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8" fill="hold">
                            <p:stCondLst>
                              <p:cond delay="2820"/>
                            </p:stCondLst>
                            <p:childTnLst>
                              <p:par>
                                <p:cTn id="17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1" dur="15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2" fill="hold">
                            <p:stCondLst>
                              <p:cond delay="2835"/>
                            </p:stCondLst>
                            <p:childTnLst>
                              <p:par>
                                <p:cTn id="17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5" dur="15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6" fill="hold">
                            <p:stCondLst>
                              <p:cond delay="2850"/>
                            </p:stCondLst>
                            <p:childTnLst>
                              <p:par>
                                <p:cTn id="17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9" dur="15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0" fill="hold">
                            <p:stCondLst>
                              <p:cond delay="2865"/>
                            </p:stCondLst>
                            <p:childTnLst>
                              <p:par>
                                <p:cTn id="17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3" dur="15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4" fill="hold">
                            <p:stCondLst>
                              <p:cond delay="2880"/>
                            </p:stCondLst>
                            <p:childTnLst>
                              <p:par>
                                <p:cTn id="17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7" dur="15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8" fill="hold">
                            <p:stCondLst>
                              <p:cond delay="2895"/>
                            </p:stCondLst>
                            <p:childTnLst>
                              <p:par>
                                <p:cTn id="17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1" dur="15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2" fill="hold">
                            <p:stCondLst>
                              <p:cond delay="2910"/>
                            </p:stCondLst>
                            <p:childTnLst>
                              <p:par>
                                <p:cTn id="17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5" dur="15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6" fill="hold">
                            <p:stCondLst>
                              <p:cond delay="2925"/>
                            </p:stCondLst>
                            <p:childTnLst>
                              <p:par>
                                <p:cTn id="17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9" dur="15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0" fill="hold">
                            <p:stCondLst>
                              <p:cond delay="2940"/>
                            </p:stCondLst>
                            <p:childTnLst>
                              <p:par>
                                <p:cTn id="17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3" dur="15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4" fill="hold">
                            <p:stCondLst>
                              <p:cond delay="2955"/>
                            </p:stCondLst>
                            <p:childTnLst>
                              <p:par>
                                <p:cTn id="17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7" dur="15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8" fill="hold">
                            <p:stCondLst>
                              <p:cond delay="2970"/>
                            </p:stCondLst>
                            <p:childTnLst>
                              <p:par>
                                <p:cTn id="17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1" dur="15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2" fill="hold">
                            <p:stCondLst>
                              <p:cond delay="2985"/>
                            </p:stCondLst>
                            <p:childTnLst>
                              <p:par>
                                <p:cTn id="18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5" dur="15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9" dur="15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0" fill="hold">
                            <p:stCondLst>
                              <p:cond delay="3015"/>
                            </p:stCondLst>
                            <p:childTnLst>
                              <p:par>
                                <p:cTn id="18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3" dur="15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4" fill="hold">
                            <p:stCondLst>
                              <p:cond delay="3030"/>
                            </p:stCondLst>
                            <p:childTnLst>
                              <p:par>
                                <p:cTn id="18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7" dur="15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8" fill="hold">
                            <p:stCondLst>
                              <p:cond delay="3045"/>
                            </p:stCondLst>
                            <p:childTnLst>
                              <p:par>
                                <p:cTn id="18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1" dur="15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2" fill="hold">
                            <p:stCondLst>
                              <p:cond delay="3060"/>
                            </p:stCondLst>
                            <p:childTnLst>
                              <p:par>
                                <p:cTn id="18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5" dur="15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6" fill="hold">
                            <p:stCondLst>
                              <p:cond delay="3075"/>
                            </p:stCondLst>
                            <p:childTnLst>
                              <p:par>
                                <p:cTn id="18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9" dur="15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0" fill="hold">
                            <p:stCondLst>
                              <p:cond delay="3090"/>
                            </p:stCondLst>
                            <p:childTnLst>
                              <p:par>
                                <p:cTn id="18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3" dur="15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4" fill="hold">
                            <p:stCondLst>
                              <p:cond delay="3105"/>
                            </p:stCondLst>
                            <p:childTnLst>
                              <p:par>
                                <p:cTn id="18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7" dur="15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8" fill="hold">
                            <p:stCondLst>
                              <p:cond delay="3120"/>
                            </p:stCondLst>
                            <p:childTnLst>
                              <p:par>
                                <p:cTn id="18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1" dur="15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2" fill="hold">
                            <p:stCondLst>
                              <p:cond delay="3135"/>
                            </p:stCondLst>
                            <p:childTnLst>
                              <p:par>
                                <p:cTn id="18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5" dur="15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6" fill="hold">
                            <p:stCondLst>
                              <p:cond delay="3150"/>
                            </p:stCondLst>
                            <p:childTnLst>
                              <p:par>
                                <p:cTn id="18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9" dur="15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0" fill="hold">
                            <p:stCondLst>
                              <p:cond delay="3165"/>
                            </p:stCondLst>
                            <p:childTnLst>
                              <p:par>
                                <p:cTn id="18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3" dur="15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4" fill="hold">
                            <p:stCondLst>
                              <p:cond delay="3180"/>
                            </p:stCondLst>
                            <p:childTnLst>
                              <p:par>
                                <p:cTn id="18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7" dur="15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8" fill="hold">
                            <p:stCondLst>
                              <p:cond delay="3195"/>
                            </p:stCondLst>
                            <p:childTnLst>
                              <p:par>
                                <p:cTn id="18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1" dur="15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2" fill="hold">
                            <p:stCondLst>
                              <p:cond delay="3210"/>
                            </p:stCondLst>
                            <p:childTnLst>
                              <p:par>
                                <p:cTn id="18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5" dur="15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6" fill="hold">
                            <p:stCondLst>
                              <p:cond delay="3225"/>
                            </p:stCondLst>
                            <p:childTnLst>
                              <p:par>
                                <p:cTn id="18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9" dur="15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0" fill="hold">
                            <p:stCondLst>
                              <p:cond delay="3240"/>
                            </p:stCondLst>
                            <p:childTnLst>
                              <p:par>
                                <p:cTn id="18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3" dur="15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4" fill="hold">
                            <p:stCondLst>
                              <p:cond delay="3255"/>
                            </p:stCondLst>
                            <p:childTnLst>
                              <p:par>
                                <p:cTn id="18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7" dur="15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8" fill="hold">
                            <p:stCondLst>
                              <p:cond delay="3270"/>
                            </p:stCondLst>
                            <p:childTnLst>
                              <p:par>
                                <p:cTn id="18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1" dur="15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2" fill="hold">
                            <p:stCondLst>
                              <p:cond delay="3285"/>
                            </p:stCondLst>
                            <p:childTnLst>
                              <p:par>
                                <p:cTn id="18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5" dur="15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6" fill="hold">
                            <p:stCondLst>
                              <p:cond delay="3300"/>
                            </p:stCondLst>
                            <p:childTnLst>
                              <p:par>
                                <p:cTn id="18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9" dur="15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0" fill="hold">
                            <p:stCondLst>
                              <p:cond delay="3315"/>
                            </p:stCondLst>
                            <p:childTnLst>
                              <p:par>
                                <p:cTn id="18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3" dur="15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4" fill="hold">
                            <p:stCondLst>
                              <p:cond delay="3330"/>
                            </p:stCondLst>
                            <p:childTnLst>
                              <p:par>
                                <p:cTn id="18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7" dur="15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8" fill="hold">
                            <p:stCondLst>
                              <p:cond delay="3345"/>
                            </p:stCondLst>
                            <p:childTnLst>
                              <p:par>
                                <p:cTn id="18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1" dur="15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2" fill="hold">
                            <p:stCondLst>
                              <p:cond delay="3360"/>
                            </p:stCondLst>
                            <p:childTnLst>
                              <p:par>
                                <p:cTn id="19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5" dur="15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6" fill="hold">
                            <p:stCondLst>
                              <p:cond delay="3375"/>
                            </p:stCondLst>
                            <p:childTnLst>
                              <p:par>
                                <p:cTn id="19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9" dur="15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0" fill="hold">
                            <p:stCondLst>
                              <p:cond delay="3390"/>
                            </p:stCondLst>
                            <p:childTnLst>
                              <p:par>
                                <p:cTn id="19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3" dur="15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4" fill="hold">
                            <p:stCondLst>
                              <p:cond delay="3405"/>
                            </p:stCondLst>
                            <p:childTnLst>
                              <p:par>
                                <p:cTn id="19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7" dur="15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>
                            <p:stCondLst>
                              <p:cond delay="3420"/>
                            </p:stCondLst>
                            <p:childTnLst>
                              <p:par>
                                <p:cTn id="19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1" dur="15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2" fill="hold">
                            <p:stCondLst>
                              <p:cond delay="3435"/>
                            </p:stCondLst>
                            <p:childTnLst>
                              <p:par>
                                <p:cTn id="19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5" dur="15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6" fill="hold">
                            <p:stCondLst>
                              <p:cond delay="3450"/>
                            </p:stCondLst>
                            <p:childTnLst>
                              <p:par>
                                <p:cTn id="19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9" dur="15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0" fill="hold">
                            <p:stCondLst>
                              <p:cond delay="3465"/>
                            </p:stCondLst>
                            <p:childTnLst>
                              <p:par>
                                <p:cTn id="19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3" dur="15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4" fill="hold">
                            <p:stCondLst>
                              <p:cond delay="3480"/>
                            </p:stCondLst>
                            <p:childTnLst>
                              <p:par>
                                <p:cTn id="19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7" dur="15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8" fill="hold">
                            <p:stCondLst>
                              <p:cond delay="3495"/>
                            </p:stCondLst>
                            <p:childTnLst>
                              <p:par>
                                <p:cTn id="19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1" dur="15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2" fill="hold">
                            <p:stCondLst>
                              <p:cond delay="3510"/>
                            </p:stCondLst>
                            <p:childTnLst>
                              <p:par>
                                <p:cTn id="19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5" dur="15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6" fill="hold">
                            <p:stCondLst>
                              <p:cond delay="3525"/>
                            </p:stCondLst>
                            <p:childTnLst>
                              <p:par>
                                <p:cTn id="19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9" dur="15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0" fill="hold">
                            <p:stCondLst>
                              <p:cond delay="3540"/>
                            </p:stCondLst>
                            <p:childTnLst>
                              <p:par>
                                <p:cTn id="19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3" dur="15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4" fill="hold">
                            <p:stCondLst>
                              <p:cond delay="3555"/>
                            </p:stCondLst>
                            <p:childTnLst>
                              <p:par>
                                <p:cTn id="19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7" dur="15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8" fill="hold">
                            <p:stCondLst>
                              <p:cond delay="3570"/>
                            </p:stCondLst>
                            <p:childTnLst>
                              <p:par>
                                <p:cTn id="19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1" dur="15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2" fill="hold">
                            <p:stCondLst>
                              <p:cond delay="3585"/>
                            </p:stCondLst>
                            <p:childTnLst>
                              <p:par>
                                <p:cTn id="19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5" dur="15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6" fill="hold">
                      <p:stCondLst>
                        <p:cond delay="indefinite"/>
                      </p:stCondLst>
                      <p:childTnLst>
                        <p:par>
                          <p:cTn id="1967" fill="hold">
                            <p:stCondLst>
                              <p:cond delay="0"/>
                            </p:stCondLst>
                            <p:childTnLst>
                              <p:par>
                                <p:cTn id="19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0" dur="1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1" fill="hold">
                            <p:stCondLst>
                              <p:cond delay="100"/>
                            </p:stCondLst>
                            <p:childTnLst>
                              <p:par>
                                <p:cTn id="1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4" dur="1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5" fill="hold">
                            <p:stCondLst>
                              <p:cond delay="200"/>
                            </p:stCondLst>
                            <p:childTnLst>
                              <p:par>
                                <p:cTn id="1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8" dur="1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9" fill="hold">
                            <p:stCondLst>
                              <p:cond delay="300"/>
                            </p:stCondLst>
                            <p:childTnLst>
                              <p:par>
                                <p:cTn id="1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2" dur="1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3" fill="hold">
                            <p:stCondLst>
                              <p:cond delay="400"/>
                            </p:stCondLst>
                            <p:childTnLst>
                              <p:par>
                                <p:cTn id="1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6" dur="1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0" dur="1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1" fill="hold">
                            <p:stCondLst>
                              <p:cond delay="600"/>
                            </p:stCondLst>
                            <p:childTnLst>
                              <p:par>
                                <p:cTn id="1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4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5" fill="hold">
                            <p:stCondLst>
                              <p:cond delay="700"/>
                            </p:stCondLst>
                            <p:childTnLst>
                              <p:par>
                                <p:cTn id="1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8" dur="1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9" fill="hold">
                            <p:stCondLst>
                              <p:cond delay="800"/>
                            </p:stCondLst>
                            <p:childTnLst>
                              <p:par>
                                <p:cTn id="2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2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3" fill="hold">
                            <p:stCondLst>
                              <p:cond delay="900"/>
                            </p:stCondLst>
                            <p:childTnLst>
                              <p:par>
                                <p:cTn id="2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6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layers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0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/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/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/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/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7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" grpId="0" animBg="1"/>
      <p:bldP spid="572" grpId="0" animBg="1"/>
      <p:bldP spid="573" grpId="0" animBg="1"/>
      <p:bldP spid="57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Interlude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7B530A-E4A5-09FD-D14E-F84077B10BB9}"/>
                  </a:ext>
                </a:extLst>
              </p:cNvPr>
              <p:cNvSpPr txBox="1"/>
              <p:nvPr/>
            </p:nvSpPr>
            <p:spPr>
              <a:xfrm>
                <a:off x="838200" y="1787494"/>
                <a:ext cx="7770463" cy="3586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Consider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 </a:t>
                </a:r>
                <a:r>
                  <a:rPr lang="fr-FR" sz="2400" b="0" i="0" dirty="0" err="1">
                    <a:solidFill>
                      <a:srgbClr val="202122"/>
                    </a:solidFill>
                    <a:effectLst/>
                    <a:latin typeface="+mj-lt"/>
                  </a:rPr>
                  <a:t>differentiable</a:t>
                </a:r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.</a:t>
                </a:r>
              </a:p>
              <a:p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For a </a:t>
                </a:r>
                <a:r>
                  <a:rPr lang="fr-FR" sz="2400" b="0" i="0" dirty="0" err="1">
                    <a:solidFill>
                      <a:srgbClr val="202122"/>
                    </a:solidFill>
                    <a:effectLst/>
                    <a:latin typeface="+mj-lt"/>
                  </a:rPr>
                  <a:t>give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n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in 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domain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in 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domain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sz="2400" dirty="0">
                    <a:latin typeface="+mj-lt"/>
                  </a:rPr>
                  <a:t>. </a:t>
                </a:r>
              </a:p>
              <a:p>
                <a:endParaRPr lang="fr-FR" sz="2400" dirty="0">
                  <a:latin typeface="+mj-lt"/>
                </a:endParaRPr>
              </a:p>
              <a:p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If 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 and 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r-FR" sz="2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 (i.e.,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sz="2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fr-FR" sz="2400" b="0" i="1" smtClean="0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solidFill>
                                  <a:srgbClr val="20212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fr-FR" sz="2400" b="0" i="0" dirty="0">
                    <a:solidFill>
                      <a:srgbClr val="202122"/>
                    </a:solidFill>
                    <a:effectLst/>
                    <a:latin typeface="+mj-lt"/>
                  </a:rPr>
                  <a:t>)</a:t>
                </a:r>
              </a:p>
              <a:p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Then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, the 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derivative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m:rPr>
                        <m:sty m:val="p"/>
                      </m:rPr>
                      <a:rPr lang="fr-FR" sz="2400" b="0" i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2400" b="0" i="1" smtClean="0">
                                  <a:solidFill>
                                    <a:srgbClr val="2021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solidFill>
                                    <a:srgbClr val="20212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m:rPr>
                                  <m:sty m:val="p"/>
                                </m:rPr>
                                <a:rPr lang="fr-FR" sz="2400" b="0" i="0" smtClean="0">
                                  <a:solidFill>
                                    <a:srgbClr val="202122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lang="fr-FR" sz="2400" b="0" i="1" smtClean="0">
                                  <a:solidFill>
                                    <a:srgbClr val="202122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  <m:sup>
                          <m: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sz="24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sz="24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fr-FR" sz="24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dirty="0">
                  <a:solidFill>
                    <a:srgbClr val="202122"/>
                  </a:solidFill>
                  <a:latin typeface="+mj-lt"/>
                </a:endParaRPr>
              </a:p>
              <a:p>
                <a:endParaRPr lang="fr-FR" sz="2400" dirty="0">
                  <a:solidFill>
                    <a:srgbClr val="202122"/>
                  </a:solidFill>
                  <a:latin typeface="+mj-lt"/>
                </a:endParaRPr>
              </a:p>
              <a:p>
                <a:endParaRPr lang="fr-FR" sz="2400" dirty="0">
                  <a:solidFill>
                    <a:srgbClr val="202122"/>
                  </a:solidFill>
                  <a:latin typeface="+mj-lt"/>
                </a:endParaRPr>
              </a:p>
              <a:p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With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4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400" b="0" i="0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fr-FR" sz="2400" b="0" i="1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r>
                      <a:rPr lang="fr-FR" sz="2400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4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FR" sz="24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fr-FR" sz="24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</m:oMath>
                </a14:m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does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it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 </a:t>
                </a:r>
                <a:r>
                  <a:rPr lang="fr-FR" sz="2400" dirty="0" err="1">
                    <a:solidFill>
                      <a:srgbClr val="202122"/>
                    </a:solidFill>
                    <a:latin typeface="+mj-lt"/>
                  </a:rPr>
                  <a:t>work</a:t>
                </a:r>
                <a:r>
                  <a:rPr lang="fr-FR" sz="2400" dirty="0">
                    <a:solidFill>
                      <a:srgbClr val="202122"/>
                    </a:solidFill>
                    <a:latin typeface="+mj-lt"/>
                  </a:rPr>
                  <a:t>?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7B530A-E4A5-09FD-D14E-F84077B10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7494"/>
                <a:ext cx="7770463" cy="3586751"/>
              </a:xfrm>
              <a:prstGeom prst="rect">
                <a:avLst/>
              </a:prstGeom>
              <a:blipFill>
                <a:blip r:embed="rId3"/>
                <a:stretch>
                  <a:fillRect l="-1256" t="-1358" b="-8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45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Outline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38" y="1639881"/>
            <a:ext cx="11057323" cy="476727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100" dirty="0"/>
              <a:t>Introduction to Deep Learning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100" dirty="0"/>
              <a:t>PyTorch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Optimizers review. Types of Machine Learning problems and their losses.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Deep Learning Neural Network Architectures Overview Part.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Deep Learning Neural Network Architectures Overview Part. 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Transfer Learning. Data and gradient subtleties.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Practical session.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Deep Learning Neural Network Architectures Overview Part. 3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Advanced Deep Learning (Transformers &amp; Stable Diffusion &amp; </a:t>
            </a:r>
            <a:r>
              <a:rPr lang="en-US" sz="2100" dirty="0" err="1"/>
              <a:t>LoRA</a:t>
            </a:r>
            <a:r>
              <a:rPr lang="en-US" sz="21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/>
              <a:t>Exam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95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/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blipFill>
                <a:blip r:embed="rId21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/>
              <p:nvPr/>
            </p:nvSpPr>
            <p:spPr>
              <a:xfrm>
                <a:off x="5267986" y="5838565"/>
                <a:ext cx="2562433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838565"/>
                <a:ext cx="2562433" cy="64812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/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/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/>
              <p:nvPr/>
            </p:nvSpPr>
            <p:spPr>
              <a:xfrm>
                <a:off x="7828125" y="5795783"/>
                <a:ext cx="2717026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795783"/>
                <a:ext cx="2717026" cy="6481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46E75F66-D150-286E-2FDC-A19F65CF0B3E}"/>
              </a:ext>
            </a:extLst>
          </p:cNvPr>
          <p:cNvSpPr/>
          <p:nvPr/>
        </p:nvSpPr>
        <p:spPr>
          <a:xfrm flipH="1">
            <a:off x="2255519" y="2066240"/>
            <a:ext cx="6737075" cy="385821"/>
          </a:xfrm>
          <a:prstGeom prst="rightArrow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/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y_forward</a:t>
                </a:r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y_train</a:t>
                </a:r>
                <a:endParaRPr lang="fr-FR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blipFill>
                <a:blip r:embed="rId26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4D2763B-FE02-2743-BEEB-8BCFE5C2EBA3}"/>
              </a:ext>
            </a:extLst>
          </p:cNvPr>
          <p:cNvSpPr txBox="1"/>
          <p:nvPr/>
        </p:nvSpPr>
        <p:spPr>
          <a:xfrm>
            <a:off x="484114" y="5222367"/>
            <a:ext cx="40090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What is written on the screen is not rigorous nor exhaustive (it does not say where these functions are evaluated) but we will see it in a more rigorous way during the TD 1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2677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/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𝒍𝒓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/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/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5DD47E84-EFBE-D0B5-74CB-1E71A26574B9}"/>
              </a:ext>
            </a:extLst>
          </p:cNvPr>
          <p:cNvSpPr/>
          <p:nvPr/>
        </p:nvSpPr>
        <p:spPr>
          <a:xfrm flipH="1">
            <a:off x="2255519" y="2066240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C446A1E-1ECB-E2C3-859E-C4698E622999}"/>
              </a:ext>
            </a:extLst>
          </p:cNvPr>
          <p:cNvSpPr/>
          <p:nvPr/>
        </p:nvSpPr>
        <p:spPr>
          <a:xfrm flipH="1">
            <a:off x="2255519" y="5317289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1" grpId="0" animBg="1"/>
      <p:bldP spid="21" grpId="1" animBg="1"/>
      <p:bldP spid="27" grpId="0" animBg="1"/>
      <p:bldP spid="28" grpId="0" animBg="1"/>
      <p:bldP spid="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Learning Rate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38A8B29C-CE7D-2C4F-F535-8887D10056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4"/>
          <a:stretch/>
        </p:blipFill>
        <p:spPr>
          <a:xfrm>
            <a:off x="1582883" y="725334"/>
            <a:ext cx="9026234" cy="576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8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Activation Function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70857B-963B-F51C-968F-FFB447EC5F44}"/>
              </a:ext>
            </a:extLst>
          </p:cNvPr>
          <p:cNvGrpSpPr/>
          <p:nvPr/>
        </p:nvGrpSpPr>
        <p:grpSpPr>
          <a:xfrm>
            <a:off x="1507889" y="1546643"/>
            <a:ext cx="9495647" cy="4646688"/>
            <a:chOff x="1507889" y="1546643"/>
            <a:chExt cx="9495647" cy="46466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A2CC45E-0D83-083B-A7D2-27482241D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7889" y="1546643"/>
              <a:ext cx="9176222" cy="450238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F3D37E-9986-ED2C-2BB7-D58A364192B1}"/>
                </a:ext>
              </a:extLst>
            </p:cNvPr>
            <p:cNvSpPr/>
            <p:nvPr/>
          </p:nvSpPr>
          <p:spPr>
            <a:xfrm>
              <a:off x="9689566" y="5663133"/>
              <a:ext cx="1313970" cy="5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82893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3C0-896B-E77C-2116-758273F2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steps (training 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B7AF-1482-D472-560D-874EBAC1F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Feed one piece of data (for which you know the desired output)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Calculate the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Backpropagate the error to all intermediate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Update the parameters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Layers vectors cannot be updated but calculating their gradient speeds-up the calculations</a:t>
            </a:r>
          </a:p>
          <a:p>
            <a:r>
              <a:rPr lang="en-US" sz="2400" dirty="0"/>
              <a:t>Every time we feed the network, we get one point of the error function and its local gradient</a:t>
            </a:r>
          </a:p>
          <a:p>
            <a:r>
              <a:rPr lang="en-US" sz="2400" dirty="0"/>
              <a:t>While we could feed the same point until convergence, it is better to feed all our data before showing the same data again</a:t>
            </a:r>
          </a:p>
        </p:txBody>
      </p:sp>
    </p:spTree>
    <p:extLst>
      <p:ext uri="{BB962C8B-B14F-4D97-AF65-F5344CB8AC3E}">
        <p14:creationId xmlns:p14="http://schemas.microsoft.com/office/powerpoint/2010/main" val="356368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/ Validation / Testing 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DC4B2-EA45-67BB-CBD9-96819AE42947}"/>
              </a:ext>
            </a:extLst>
          </p:cNvPr>
          <p:cNvSpPr txBox="1"/>
          <p:nvPr/>
        </p:nvSpPr>
        <p:spPr>
          <a:xfrm>
            <a:off x="838200" y="1690688"/>
            <a:ext cx="102037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1/ The model is initially fit on a </a:t>
            </a:r>
            <a:r>
              <a:rPr lang="en-US" sz="2000" b="1" dirty="0"/>
              <a:t>training data set</a:t>
            </a:r>
            <a:r>
              <a:rPr lang="en-US" sz="2000" dirty="0"/>
              <a:t>, which is a set of examples used to fit the parameters (e.g., weights of connections between neurons in artificial neural networks) of the model.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2/ Successively, the fitted model is used to predict the responses for the observations in a second data set called the </a:t>
            </a:r>
            <a:r>
              <a:rPr lang="en-US" sz="2000" b="1" dirty="0"/>
              <a:t>validation data set</a:t>
            </a:r>
            <a:r>
              <a:rPr lang="en-US" sz="2000" dirty="0"/>
              <a:t>. We get a loss; we change some architectural parameters (like activation function, or number of layers, or number of neurons in a layer), we do step 1/ again, and we see if the validation loss is smaller. If it is, we happy. Though, the loss we get is now biased … because we “learned” from the validation set something.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3/ Finally, the </a:t>
            </a:r>
            <a:r>
              <a:rPr lang="en-US" sz="2000" b="1" dirty="0"/>
              <a:t>test data set </a:t>
            </a:r>
            <a:r>
              <a:rPr lang="en-US" sz="2000" dirty="0"/>
              <a:t>is a data set used to provide an unbiased evaluation of a final model fit on the training data set.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3859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CB576E-048A-5CCE-F678-2DB13BA18350}"/>
              </a:ext>
            </a:extLst>
          </p:cNvPr>
          <p:cNvCxnSpPr>
            <a:cxnSpLocks/>
          </p:cNvCxnSpPr>
          <p:nvPr/>
        </p:nvCxnSpPr>
        <p:spPr>
          <a:xfrm>
            <a:off x="1816424" y="2922262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D484EC-7071-034D-056B-DC04AD2BFF37}"/>
              </a:ext>
            </a:extLst>
          </p:cNvPr>
          <p:cNvCxnSpPr>
            <a:cxnSpLocks/>
          </p:cNvCxnSpPr>
          <p:nvPr/>
        </p:nvCxnSpPr>
        <p:spPr>
          <a:xfrm>
            <a:off x="3913592" y="2095040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1253F9-082B-D7CF-57B0-1C8FF4BC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case by hand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/>
              <p:nvPr/>
            </p:nvSpPr>
            <p:spPr>
              <a:xfrm>
                <a:off x="1448438" y="2737596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438" y="2737596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/>
              <p:nvPr/>
            </p:nvSpPr>
            <p:spPr>
              <a:xfrm flipH="1">
                <a:off x="3715082" y="2737596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715082" y="2737596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/>
              <p:nvPr/>
            </p:nvSpPr>
            <p:spPr>
              <a:xfrm>
                <a:off x="2403391" y="2734486"/>
                <a:ext cx="543739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391" y="2734486"/>
                <a:ext cx="5437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/>
              <p:nvPr/>
            </p:nvSpPr>
            <p:spPr>
              <a:xfrm>
                <a:off x="3583245" y="1719488"/>
                <a:ext cx="550151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245" y="1719488"/>
                <a:ext cx="5501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/>
              <p:nvPr/>
            </p:nvSpPr>
            <p:spPr>
              <a:xfrm>
                <a:off x="3120134" y="3424364"/>
                <a:ext cx="1582484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134" y="3424364"/>
                <a:ext cx="1582484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/>
              <p:nvPr/>
            </p:nvSpPr>
            <p:spPr>
              <a:xfrm>
                <a:off x="6153150" y="2106988"/>
                <a:ext cx="3495188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fr-F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150" y="2106988"/>
                <a:ext cx="3495188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/>
              <p:nvPr/>
            </p:nvSpPr>
            <p:spPr>
              <a:xfrm>
                <a:off x="2961610" y="4215261"/>
                <a:ext cx="4108045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fr-FR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610" y="4215261"/>
                <a:ext cx="4108045" cy="943335"/>
              </a:xfrm>
              <a:prstGeom prst="rect">
                <a:avLst/>
              </a:prstGeom>
              <a:blipFill>
                <a:blip r:embed="rId9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/>
              <p:nvPr/>
            </p:nvSpPr>
            <p:spPr>
              <a:xfrm>
                <a:off x="5899927" y="2874123"/>
                <a:ext cx="4677666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fr-FR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fr-FR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fr-F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927" y="2874123"/>
                <a:ext cx="4677666" cy="943335"/>
              </a:xfrm>
              <a:prstGeom prst="rect">
                <a:avLst/>
              </a:prstGeom>
              <a:blipFill>
                <a:blip r:embed="rId10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/>
              <p:nvPr/>
            </p:nvSpPr>
            <p:spPr>
              <a:xfrm>
                <a:off x="2961611" y="5420594"/>
                <a:ext cx="4108044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fr-FR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fr-F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611" y="5420594"/>
                <a:ext cx="4108044" cy="943335"/>
              </a:xfrm>
              <a:prstGeom prst="rect">
                <a:avLst/>
              </a:prstGeom>
              <a:blipFill>
                <a:blip r:embed="rId11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CEDA5B-3AAF-E691-A86A-148E05ED47D5}"/>
              </a:ext>
            </a:extLst>
          </p:cNvPr>
          <p:cNvCxnSpPr>
            <a:cxnSpLocks/>
          </p:cNvCxnSpPr>
          <p:nvPr/>
        </p:nvCxnSpPr>
        <p:spPr>
          <a:xfrm flipV="1">
            <a:off x="3906793" y="3110038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347750-955C-0E1A-8C05-8626CE02DCD0}"/>
                  </a:ext>
                </a:extLst>
              </p:cNvPr>
              <p:cNvSpPr txBox="1"/>
              <p:nvPr/>
            </p:nvSpPr>
            <p:spPr>
              <a:xfrm>
                <a:off x="7230782" y="4203813"/>
                <a:ext cx="4371453" cy="77655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US" i="1" dirty="0">
                    <a:solidFill>
                      <a:schemeClr val="accent4">
                        <a:lumMod val="75000"/>
                      </a:schemeClr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i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347750-955C-0E1A-8C05-8626CE02D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782" y="4203813"/>
                <a:ext cx="4371453" cy="776559"/>
              </a:xfrm>
              <a:prstGeom prst="rect">
                <a:avLst/>
              </a:prstGeom>
              <a:blipFill>
                <a:blip r:embed="rId12"/>
                <a:stretch>
                  <a:fillRect b="-55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DD175-E987-CF07-6C45-1FDAEA37F7CF}"/>
                  </a:ext>
                </a:extLst>
              </p:cNvPr>
              <p:cNvSpPr txBox="1"/>
              <p:nvPr/>
            </p:nvSpPr>
            <p:spPr>
              <a:xfrm>
                <a:off x="7234592" y="5464923"/>
                <a:ext cx="4015715" cy="77655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chemeClr val="accent4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US" i="1" dirty="0">
                    <a:solidFill>
                      <a:schemeClr val="accent4">
                        <a:lumMod val="75000"/>
                      </a:schemeClr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i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DD175-E987-CF07-6C45-1FDAEA37F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592" y="5464923"/>
                <a:ext cx="4015715" cy="776559"/>
              </a:xfrm>
              <a:prstGeom prst="rect">
                <a:avLst/>
              </a:prstGeom>
              <a:blipFill>
                <a:blip r:embed="rId13"/>
                <a:stretch>
                  <a:fillRect b="-54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7C675F-5CB7-7DAA-E347-7B6F14A7C700}"/>
                  </a:ext>
                </a:extLst>
              </p:cNvPr>
              <p:cNvSpPr txBox="1"/>
              <p:nvPr/>
            </p:nvSpPr>
            <p:spPr>
              <a:xfrm>
                <a:off x="9707109" y="616518"/>
                <a:ext cx="22021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y_forward</a:t>
                </a:r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y_train</a:t>
                </a:r>
                <a:endParaRPr lang="fr-FR" dirty="0"/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fr-FR" dirty="0"/>
                  <a:t> fixed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7C675F-5CB7-7DAA-E347-7B6F14A7C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109" y="616518"/>
                <a:ext cx="2202116" cy="1200329"/>
              </a:xfrm>
              <a:prstGeom prst="rect">
                <a:avLst/>
              </a:prstGeom>
              <a:blipFill>
                <a:blip r:embed="rId14"/>
                <a:stretch>
                  <a:fillRect t="-2538" b="-71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9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669F-BD7D-24B5-B17D-06D7EE69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5B47E-41AE-4650-A59D-8A914E23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and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DL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 </a:t>
            </a:r>
          </a:p>
          <a:p>
            <a:pPr lvl="1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subranch</a:t>
            </a:r>
            <a:r>
              <a:rPr lang="fr-FR" dirty="0"/>
              <a:t> of DL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  <a:p>
            <a:r>
              <a:rPr lang="fr-FR" dirty="0"/>
              <a:t>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works</a:t>
            </a:r>
            <a:endParaRPr lang="fr-FR" dirty="0"/>
          </a:p>
          <a:p>
            <a:r>
              <a:rPr lang="fr-FR" dirty="0"/>
              <a:t>How to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043C7-0648-4884-FD5B-8AC8F3FF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4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AEE20-E141-2A47-FA85-945B653E2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529" y="3586216"/>
            <a:ext cx="3714941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1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marL="457200" lvl="1" indent="0" algn="just">
              <a:buNone/>
            </a:pPr>
            <a:endParaRPr lang="en-GB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67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B351B0-D112-66F0-3D31-4786DC959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081" y="643467"/>
            <a:ext cx="4651838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22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N</a:t>
            </a:r>
            <a:r>
              <a:rPr lang="en-GB" dirty="0">
                <a:latin typeface="Calibri (Body)"/>
              </a:rPr>
              <a:t>atural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L</a:t>
            </a:r>
            <a:r>
              <a:rPr lang="en-GB" dirty="0">
                <a:latin typeface="Calibri (Body)"/>
              </a:rPr>
              <a:t>anguage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P</a:t>
            </a:r>
            <a:r>
              <a:rPr lang="en-GB" dirty="0">
                <a:latin typeface="Calibri (Body)"/>
              </a:rPr>
              <a:t>rocessing tasks such as machine translation, language generation, and text classification.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60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D37858-D943-1E2E-9857-DB9BC63A1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793" y="3102930"/>
            <a:ext cx="4666413" cy="2390816"/>
          </a:xfrm>
          <a:prstGeom prst="rect">
            <a:avLst/>
          </a:prstGeom>
        </p:spPr>
      </p:pic>
      <p:pic>
        <p:nvPicPr>
          <p:cNvPr id="13" name="columbia_gen">
            <a:hlinkClick r:id="" action="ppaction://media"/>
            <a:extLst>
              <a:ext uri="{FF2B5EF4-FFF2-40B4-BE49-F238E27FC236}">
                <a16:creationId xmlns:a16="http://schemas.microsoft.com/office/drawing/2014/main" id="{922670EA-CCE5-F435-F7D7-E92D63D8F04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92799" y="1868931"/>
            <a:ext cx="406400" cy="406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336036A-E849-283C-F302-1763AFB7F810}"/>
              </a:ext>
            </a:extLst>
          </p:cNvPr>
          <p:cNvSpPr txBox="1"/>
          <p:nvPr/>
        </p:nvSpPr>
        <p:spPr>
          <a:xfrm>
            <a:off x="5380565" y="5647979"/>
            <a:ext cx="63375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1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Tacotron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2 Natural TTS Synthesis by Conditioning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WaveNet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on Mel Spectrogram Predictions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19373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75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N</a:t>
            </a:r>
            <a:r>
              <a:rPr lang="en-GB" dirty="0">
                <a:latin typeface="Calibri (Body)"/>
              </a:rPr>
              <a:t>atural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L</a:t>
            </a:r>
            <a:r>
              <a:rPr lang="en-GB" dirty="0">
                <a:latin typeface="Calibri (Body)"/>
              </a:rPr>
              <a:t>anguage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P</a:t>
            </a:r>
            <a:r>
              <a:rPr lang="en-GB" dirty="0">
                <a:latin typeface="Calibri (Body)"/>
              </a:rPr>
              <a:t>rocessing tasks such as machine translation, language generation, and text classification.</a:t>
            </a:r>
          </a:p>
          <a:p>
            <a:pPr lvl="1" algn="just"/>
            <a:r>
              <a:rPr lang="en-GB" b="1" dirty="0">
                <a:latin typeface="Calibri (Body)"/>
              </a:rPr>
              <a:t>Finance</a:t>
            </a:r>
            <a:r>
              <a:rPr lang="en-GB" dirty="0">
                <a:latin typeface="Calibri (Body)"/>
              </a:rPr>
              <a:t>: analyse financial data and make predictions about stock prices, credit risk, and fraud detection.</a:t>
            </a:r>
          </a:p>
          <a:p>
            <a:pPr lvl="1" algn="just"/>
            <a:r>
              <a:rPr lang="en-GB" b="1" dirty="0">
                <a:latin typeface="Calibri (Body)"/>
              </a:rPr>
              <a:t>Robotics</a:t>
            </a:r>
            <a:r>
              <a:rPr lang="en-GB" dirty="0">
                <a:latin typeface="Calibri (Body)"/>
              </a:rPr>
              <a:t>: object recognition and manipulation in robots.</a:t>
            </a:r>
          </a:p>
          <a:p>
            <a:pPr lvl="1" algn="just"/>
            <a:r>
              <a:rPr lang="en-GB" b="1" dirty="0">
                <a:latin typeface="Calibri (Body)"/>
              </a:rPr>
              <a:t>Gaming</a:t>
            </a:r>
            <a:r>
              <a:rPr lang="en-GB" dirty="0">
                <a:latin typeface="Calibri (Body)"/>
              </a:rPr>
              <a:t>: create artificial intelligence agents that can play games such as chess and Go at a high level.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79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2239</Words>
  <Application>Microsoft Office PowerPoint</Application>
  <PresentationFormat>Widescreen</PresentationFormat>
  <Paragraphs>328</Paragraphs>
  <Slides>36</Slides>
  <Notes>21</Notes>
  <HiddenSlides>1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(Body)</vt:lpstr>
      <vt:lpstr>Calibri Light</vt:lpstr>
      <vt:lpstr>Cambria Math</vt:lpstr>
      <vt:lpstr>Söhne</vt:lpstr>
      <vt:lpstr>Ubuntu</vt:lpstr>
      <vt:lpstr>Office Theme</vt:lpstr>
      <vt:lpstr>DL &amp; NLP pour le diagnostic </vt:lpstr>
      <vt:lpstr>Course Structure</vt:lpstr>
      <vt:lpstr>Outline of the class</vt:lpstr>
      <vt:lpstr>Objectives</vt:lpstr>
      <vt:lpstr>Application of DL</vt:lpstr>
      <vt:lpstr>PowerPoint Presentation</vt:lpstr>
      <vt:lpstr>Application of DL</vt:lpstr>
      <vt:lpstr>PowerPoint Presentation</vt:lpstr>
      <vt:lpstr>Application of DL</vt:lpstr>
      <vt:lpstr>Application of DL</vt:lpstr>
      <vt:lpstr>Organisation of the class</vt:lpstr>
      <vt:lpstr>Intro to Deep Learning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  <vt:lpstr>Using neurons</vt:lpstr>
      <vt:lpstr>Adding complexity: width</vt:lpstr>
      <vt:lpstr>Adding complexity: depth</vt:lpstr>
      <vt:lpstr>Adding complexity: width &amp; depth</vt:lpstr>
      <vt:lpstr>Adding complexity: width &amp; depth</vt:lpstr>
      <vt:lpstr>Mathematically: layers</vt:lpstr>
      <vt:lpstr>Mathematically</vt:lpstr>
      <vt:lpstr>Mathematically: forward</vt:lpstr>
      <vt:lpstr>Mathematically: forward</vt:lpstr>
      <vt:lpstr>Mathematically: forward</vt:lpstr>
      <vt:lpstr>Mathematical Interlude</vt:lpstr>
      <vt:lpstr>Mathematically: backward</vt:lpstr>
      <vt:lpstr>Mathematically: update</vt:lpstr>
      <vt:lpstr>Interlude: Learning Rate</vt:lpstr>
      <vt:lpstr>Interlude: Activation Function</vt:lpstr>
      <vt:lpstr>Training steps (training set)</vt:lpstr>
      <vt:lpstr>Training / Validation / Testing set</vt:lpstr>
      <vt:lpstr>Simplest case by hand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Paul Dubois</dc:creator>
  <cp:lastModifiedBy>Romain Lhotte</cp:lastModifiedBy>
  <cp:revision>116</cp:revision>
  <dcterms:created xsi:type="dcterms:W3CDTF">2022-12-23T13:27:25Z</dcterms:created>
  <dcterms:modified xsi:type="dcterms:W3CDTF">2025-01-05T20:54:30Z</dcterms:modified>
</cp:coreProperties>
</file>