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3773-5F11-782D-9B80-2B7F97FBC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EF730-5918-018D-701E-E2A618E65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6C44-E560-5188-2E1B-A87BCB6E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B051-3157-20FB-D6ED-8FE79267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476E-E107-8360-D260-4326AE04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4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5963-DEA6-E8A5-2BAC-37C58226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D443D-4A6E-E68F-00E8-7D49058C9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E8BA-8E43-E9B6-1E27-41D0B864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F435-A602-3BC1-710F-7A2F73CE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79EA-E580-BAD7-7814-93C26E0B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96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7A590-73CB-F87A-0402-1D18F6CC8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92BB6-84D3-F728-B838-9A416D195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E2BC-A503-8FD4-C1A4-F0608EE8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16C33-97CC-E665-EAEA-8B716D4A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ED65-D145-F7EB-E571-C8AF3543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8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E2F6-96AE-118C-9610-B63D3241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B31D-F079-D731-5799-361CE65A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D37BD-1398-AAE5-4A49-E1504D87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3E18-1783-FD0E-9189-93066B9A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5537-4A91-5105-C1A0-ADF124A9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75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2FC9-C18B-67B3-26FA-7A7FA03E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22C14-9E5D-FCEB-3E24-B7E0DD8BD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5BC5-51A9-1EF9-E5AC-3B617CAF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AC09-31C4-2E8B-AA74-0808C64B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174C-24EB-EC06-7291-00462C0C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64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6C3B-9791-C012-BD62-E487AF05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DB50-097A-97F3-8FFA-1C914DB81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2B194-966D-C265-4BC7-DCC3A485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DA245-A88C-0E61-8192-B3EC2A5A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F44EC-1EAA-D029-278F-0D7EB248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FC229-1DDB-E3EA-2A69-E0D6FC11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1E94-691C-E5E6-7339-2F33634D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2F318-8AD2-65F0-D453-E2B48AD5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809E0-4CB3-700D-E273-1710C3C4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88664-2CCF-2BC3-FAA0-A31DD2989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A5DEB-7B13-FA77-E6F6-B27F23779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4FD33-2010-7384-0A68-280DE3F1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729CC-0C6C-926A-0699-6C2F1060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199B2-E12A-442D-879D-C74019FE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49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6548-A31A-A81B-0A69-E62398FC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96FC2-D825-7E0A-7333-BCA6CEEC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58090-27CF-35F3-9F56-F238187A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4E195-DB21-A868-1ED5-1A149AEA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8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EE7E5-7741-E078-CA94-58E59479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4F980-E808-6776-2008-E9469C35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B08C-A201-DB38-2078-1E0E4D32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7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73D5-0AEE-2818-A8E4-C0BC96A2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FE80-3E6B-C1C5-3A36-A45D2FB7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E7147-D37E-9858-0931-580F82822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6E156-6D0F-9AB8-AE95-03257F64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0B31E-F191-E243-F26D-05412928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35B23-F7BD-0228-D4B0-783CFDD8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1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708E-C37F-5AE8-F83A-5821A473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2ABDA-4701-E89A-2396-6C54CFFEF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2998-593D-A610-2953-428DFCA3B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D7AA0-2754-5ABF-21BE-596AFE45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EC9BD-CC20-C115-2668-30B3B558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58F81-D964-0217-D0CB-CB3575C5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8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DDC73-3BE2-DE44-DE24-E33955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427C8-02E7-C98A-AC8A-6731CB8C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1B01-0D5A-A342-15A8-571F1ABD7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75981F-2EB5-410C-9B40-0C306D47576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49B5-AE06-C602-A91E-83572D112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14F9-1D9F-578B-267C-A43306445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CF0D2-FDE2-4E11-AFF1-2A9F345BA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08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8CF6-B2E6-22EB-CB37-D4B2DD931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CE859-5D22-40B7-6B57-2750307B1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</a:p>
          <a:p>
            <a:r>
              <a:rPr lang="fr-FR" dirty="0"/>
              <a:t>Romain Lhotte &amp; Paul Dubois</a:t>
            </a:r>
          </a:p>
        </p:txBody>
      </p:sp>
    </p:spTree>
    <p:extLst>
      <p:ext uri="{BB962C8B-B14F-4D97-AF65-F5344CB8AC3E}">
        <p14:creationId xmlns:p14="http://schemas.microsoft.com/office/powerpoint/2010/main" val="61712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C0D3-F7CA-0D33-B0EB-1C4DFD02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Grade of this final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EBB3-08D2-F26A-FCCB-0D9F5294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75% performance (it’s not a Kaggle, you have to send us tensors and we will run the evaluation pipeline ourselves at the end). C.f. the example submission notebook.</a:t>
            </a:r>
          </a:p>
          <a:p>
            <a:pPr algn="just"/>
            <a:r>
              <a:rPr lang="en-GB" dirty="0"/>
              <a:t>25% oral presentation on the 4</a:t>
            </a:r>
            <a:r>
              <a:rPr lang="en-GB" baseline="30000" dirty="0"/>
              <a:t>th</a:t>
            </a:r>
            <a:r>
              <a:rPr lang="en-GB" dirty="0"/>
              <a:t> of March</a:t>
            </a:r>
          </a:p>
        </p:txBody>
      </p:sp>
    </p:spTree>
    <p:extLst>
      <p:ext uri="{BB962C8B-B14F-4D97-AF65-F5344CB8AC3E}">
        <p14:creationId xmlns:p14="http://schemas.microsoft.com/office/powerpoint/2010/main" val="323338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2FC0A-9752-2B27-8EC5-FE030C87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400"/>
              <a:t>Context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F8A2-DCE5-872B-36C6-F7226680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algn="just"/>
            <a:r>
              <a:rPr lang="en-GB" sz="2200" dirty="0"/>
              <a:t>3D images in microscopy are sometimes not of great resolution for multiple reasons.</a:t>
            </a:r>
          </a:p>
          <a:p>
            <a:pPr algn="just"/>
            <a:r>
              <a:rPr lang="en-GB" sz="2200" dirty="0"/>
              <a:t>We give you pairs of real microscopy images (low-resolution &amp; high resolution). You must learn how to improve the resolution.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1EE32-751B-4F75-3396-55C25BBF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12"/>
          <a:stretch/>
        </p:blipFill>
        <p:spPr>
          <a:xfrm>
            <a:off x="5566719" y="1288581"/>
            <a:ext cx="6523626" cy="4344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6F4142-BDEA-A034-03EF-E3166370221B}"/>
              </a:ext>
            </a:extLst>
          </p:cNvPr>
          <p:cNvSpPr txBox="1"/>
          <p:nvPr/>
        </p:nvSpPr>
        <p:spPr>
          <a:xfrm>
            <a:off x="5961260" y="5632705"/>
            <a:ext cx="573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Figure1: Example of a data pair (only 3 slices are shown) of the training set (image_15_membrane_angle.tif)</a:t>
            </a:r>
          </a:p>
        </p:txBody>
      </p:sp>
    </p:spTree>
    <p:extLst>
      <p:ext uri="{BB962C8B-B14F-4D97-AF65-F5344CB8AC3E}">
        <p14:creationId xmlns:p14="http://schemas.microsoft.com/office/powerpoint/2010/main" val="357390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Final Evaluation</vt:lpstr>
      <vt:lpstr>Grade of this final evaluation</vt:lpstr>
      <vt:lpstr>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Lhotte</dc:creator>
  <cp:lastModifiedBy>Romain Lhotte</cp:lastModifiedBy>
  <cp:revision>3</cp:revision>
  <dcterms:created xsi:type="dcterms:W3CDTF">2025-01-17T15:56:27Z</dcterms:created>
  <dcterms:modified xsi:type="dcterms:W3CDTF">2025-01-17T16:01:58Z</dcterms:modified>
</cp:coreProperties>
</file>