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9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 dirty="0" err="1"/>
              <a:t>sontt</a:t>
            </a:r>
            <a:r>
              <a:rPr lang="fr-FR" noProof="0" dirty="0"/>
              <a:t> des </a:t>
            </a:r>
            <a:r>
              <a:rPr lang="en-GB" dirty="0"/>
              <a:t>zones de communication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informations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 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1137B-EDC4-58E4-C515-63607692CD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https://github.com/MICS-Lab/DeepLearningCourse2025</a:t>
            </a:r>
            <a:endParaRPr lang="en-US"/>
          </a:p>
          <a:p>
            <a:pPr marL="0" indent="0">
              <a:buNone/>
            </a:pPr>
            <a:r>
              <a:rPr lang="en-US"/>
              <a:t>Usually</a:t>
            </a:r>
            <a:r>
              <a:rPr lang="en-US" dirty="0"/>
              <a:t>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 and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b="1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Layers Types 1 (linear: width vs depth)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Layers Types 2 (conv, pooling &amp; </a:t>
            </a:r>
            <a:r>
              <a:rPr lang="en-US" sz="2100" dirty="0" err="1"/>
              <a:t>softmax</a:t>
            </a:r>
            <a:r>
              <a:rPr lang="en-US" sz="21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Architectures (RNN)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Architectures </a:t>
            </a:r>
            <a:r>
              <a:rPr lang="en-US" sz="2100"/>
              <a:t>(Advanced: AE</a:t>
            </a:r>
            <a:r>
              <a:rPr lang="en-US" sz="2100" dirty="0"/>
              <a:t>, VAE, GANs)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Learning. Data and gradient subtleties.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Advanced Deep Learning (Transformers &amp; Stable Diffusion &amp; </a:t>
            </a:r>
            <a:r>
              <a:rPr lang="en-US" sz="2100" dirty="0" err="1"/>
              <a:t>LoRA</a:t>
            </a:r>
            <a:r>
              <a:rPr lang="en-US" sz="21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Widescreen</PresentationFormat>
  <Paragraphs>328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122</cp:revision>
  <dcterms:created xsi:type="dcterms:W3CDTF">2022-12-23T13:27:25Z</dcterms:created>
  <dcterms:modified xsi:type="dcterms:W3CDTF">2025-01-16T20:19:44Z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2025-01-16T16:36:05Z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7ccb4095-0e64-4caa-94c9-9556e7e9b8a6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