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339" r:id="rId11"/>
    <p:sldId id="261" r:id="rId12"/>
    <p:sldId id="332" r:id="rId13"/>
    <p:sldId id="313" r:id="rId14"/>
    <p:sldId id="312" r:id="rId15"/>
    <p:sldId id="264" r:id="rId16"/>
    <p:sldId id="265" r:id="rId17"/>
    <p:sldId id="266" r:id="rId18"/>
    <p:sldId id="270" r:id="rId19"/>
    <p:sldId id="314" r:id="rId20"/>
    <p:sldId id="315" r:id="rId21"/>
    <p:sldId id="317" r:id="rId22"/>
    <p:sldId id="316" r:id="rId23"/>
    <p:sldId id="318" r:id="rId24"/>
    <p:sldId id="328" r:id="rId25"/>
    <p:sldId id="319" r:id="rId26"/>
    <p:sldId id="320" r:id="rId27"/>
    <p:sldId id="321" r:id="rId28"/>
    <p:sldId id="324" r:id="rId29"/>
    <p:sldId id="340" r:id="rId30"/>
    <p:sldId id="322" r:id="rId31"/>
    <p:sldId id="331" r:id="rId32"/>
    <p:sldId id="333" r:id="rId33"/>
    <p:sldId id="334" r:id="rId34"/>
    <p:sldId id="329" r:id="rId35"/>
    <p:sldId id="338" r:id="rId36"/>
    <p:sldId id="33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339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40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4" autoAdjust="0"/>
  </p:normalViewPr>
  <p:slideViewPr>
    <p:cSldViewPr snapToGrid="0">
      <p:cViewPr varScale="1">
        <p:scale>
          <a:sx n="89" d="100"/>
          <a:sy n="89" d="100"/>
        </p:scale>
        <p:origin x="8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DL = Deep Learning. NLP =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2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amené</a:t>
            </a:r>
            <a:r>
              <a:rPr lang="en-US" dirty="0"/>
              <a:t> à changer un </a:t>
            </a:r>
            <a:r>
              <a:rPr lang="en-US" dirty="0" err="1"/>
              <a:t>tantinet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 </a:t>
            </a:r>
            <a:r>
              <a:rPr lang="fr-FR" noProof="0" dirty="0" err="1"/>
              <a:t>Axon</a:t>
            </a:r>
            <a:r>
              <a:rPr lang="fr-FR" noProof="0" dirty="0"/>
              <a:t> pour envoyer un signal, dendrite pour recevoir un signal, et synapse </a:t>
            </a:r>
            <a:r>
              <a:rPr lang="fr-FR" noProof="0" dirty="0" err="1"/>
              <a:t>sontt</a:t>
            </a:r>
            <a:r>
              <a:rPr lang="fr-FR" noProof="0" dirty="0"/>
              <a:t> des </a:t>
            </a:r>
            <a:r>
              <a:rPr lang="en-GB" dirty="0"/>
              <a:t>zones de communication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informations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 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1137B-EDC4-58E4-C515-63607692CD8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20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0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Finance</a:t>
            </a:r>
            <a:r>
              <a:rPr lang="en-GB" strike="sngStrike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Robotics</a:t>
            </a:r>
            <a:r>
              <a:rPr lang="en-GB" strike="sngStrike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Gaming</a:t>
            </a:r>
            <a:r>
              <a:rPr lang="en-GB" strike="sngStrike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5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https://github.com/MICS-Lab/DeepLearningCourse2025</a:t>
            </a:r>
            <a:endParaRPr lang="en-US"/>
          </a:p>
          <a:p>
            <a:pPr marL="0" indent="0">
              <a:buNone/>
            </a:pPr>
            <a:r>
              <a:rPr lang="en-US"/>
              <a:t>Usually</a:t>
            </a:r>
            <a:r>
              <a:rPr lang="en-US" dirty="0"/>
              <a:t>, 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  <a:p>
            <a:r>
              <a:rPr lang="en-US" dirty="0"/>
              <a:t>GPUs will be at your disposal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1h30 theory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 and oral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Interlude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/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Consider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differentiable</a:t>
                </a:r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.</a:t>
                </a: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For a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give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>
                    <a:latin typeface="+mj-lt"/>
                  </a:rPr>
                  <a:t>. </a:t>
                </a:r>
              </a:p>
              <a:p>
                <a:endParaRPr lang="fr-FR" sz="2400" dirty="0">
                  <a:latin typeface="+mj-lt"/>
                </a:endParaRP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If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 and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(i.e.,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)</a:t>
                </a: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Then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, the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derivative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With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does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it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work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?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blipFill>
                <a:blip r:embed="rId3"/>
                <a:stretch>
                  <a:fillRect l="-1256" t="-1358" b="-8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45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38" y="1639881"/>
            <a:ext cx="11057323" cy="47672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100" b="1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100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Optimizers review. Types of Machine Learning problems and their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Layers Types 1 (linear: width vs depth)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Layers Types 2 (conv, pooling &amp; </a:t>
            </a:r>
            <a:r>
              <a:rPr lang="en-US" sz="2100" dirty="0" err="1"/>
              <a:t>softmax</a:t>
            </a:r>
            <a:r>
              <a:rPr lang="en-US" sz="21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Architectures (RNN) &amp; 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Practical Exercises and hyperparameter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Attention. Transformers.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Text Generation. </a:t>
            </a:r>
            <a:r>
              <a:rPr lang="en-GB" sz="2100" dirty="0"/>
              <a:t>Low-Rank Adaptation of Large Language Models</a:t>
            </a:r>
            <a:endParaRPr lang="en-US" sz="2100" dirty="0"/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4D2763B-FE02-2743-BEEB-8BCFE5C2EBA3}"/>
              </a:ext>
            </a:extLst>
          </p:cNvPr>
          <p:cNvSpPr txBox="1"/>
          <p:nvPr/>
        </p:nvSpPr>
        <p:spPr>
          <a:xfrm>
            <a:off x="484114" y="5222367"/>
            <a:ext cx="4009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written on the screen is not rigorous nor exhaustive (it does not say where these functions are evaluated) but we will see it in a more rigorous way during the TD 1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816424" y="2922262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13592" y="2095040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blipFill>
                <a:blip r:embed="rId9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blipFill>
                <a:blip r:embed="rId11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06793" y="3110038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blipFill>
                <a:blip r:embed="rId12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blipFill>
                <a:blip r:embed="rId13"/>
                <a:stretch>
                  <a:fillRect b="-5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fixed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blipFill>
                <a:blip r:embed="rId14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2235</Words>
  <Application>Microsoft Office PowerPoint</Application>
  <PresentationFormat>Widescreen</PresentationFormat>
  <Paragraphs>328</Paragraphs>
  <Slides>36</Slides>
  <Notes>21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 Interlude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123</cp:revision>
  <dcterms:created xsi:type="dcterms:W3CDTF">2022-12-23T13:27:25Z</dcterms:created>
  <dcterms:modified xsi:type="dcterms:W3CDTF">2025-01-20T18:55:12Z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2025-01-16T16:36:05Z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7ccb4095-0e64-4caa-94c9-9556e7e9b8a6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