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70" r:id="rId14"/>
    <p:sldId id="268" r:id="rId15"/>
    <p:sldId id="272" r:id="rId16"/>
    <p:sldId id="273" r:id="rId17"/>
    <p:sldId id="269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96E48E-777C-2CF7-E005-279BBB2B8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4175" y="1755593"/>
            <a:ext cx="6343650" cy="449140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Widescreen</PresentationFormat>
  <Paragraphs>93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54</cp:revision>
  <dcterms:created xsi:type="dcterms:W3CDTF">2023-12-08T10:03:41Z</dcterms:created>
  <dcterms:modified xsi:type="dcterms:W3CDTF">2023-12-13T09:36:16Z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