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92" y="1825625"/>
            <a:ext cx="3839415" cy="4351338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69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40</cp:revision>
  <dcterms:created xsi:type="dcterms:W3CDTF">2023-12-08T10:03:41Z</dcterms:created>
  <dcterms:modified xsi:type="dcterms:W3CDTF">2023-12-12T21:42:34Z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