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70" r:id="rId15"/>
    <p:sldId id="268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92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57</cp:revision>
  <dcterms:created xsi:type="dcterms:W3CDTF">2023-12-08T10:03:41Z</dcterms:created>
  <dcterms:modified xsi:type="dcterms:W3CDTF">2023-12-13T09:56:15Z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