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758016-427E-47DC-8FED-80D905FE3AEB}">
          <p14:sldIdLst>
            <p14:sldId id="257"/>
          </p14:sldIdLst>
        </p14:section>
        <p14:section name="Classics" id="{0ABD531E-7037-41B9-B2F6-9C12BB1FC624}">
          <p14:sldIdLst>
            <p14:sldId id="258"/>
            <p14:sldId id="259"/>
            <p14:sldId id="260"/>
            <p14:sldId id="261"/>
            <p14:sldId id="262"/>
            <p14:sldId id="263"/>
            <p14:sldId id="266"/>
            <p14:sldId id="267"/>
          </p14:sldIdLst>
        </p14:section>
        <p14:section name="Unusual" id="{42EB159F-85B8-41F3-970F-2D80DA23F3BA}">
          <p14:sldIdLst/>
        </p14:section>
        <p14:section name="Paradoxical" id="{E2223571-FAC5-4589-B421-244975766BB0}">
          <p14:sldIdLst/>
        </p14:section>
        <p14:section name="Over-Interpretations" id="{9711BCF0-0EF2-435D-A2E2-B5014891C597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A149-0AC2-6499-98FE-A223A90B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BE05-22D4-6509-CB88-5B48823A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4573-CAFF-0AE3-17E6-7E812257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2A42-E00F-0565-AAE1-BCBE300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A685-9B54-F7E1-1BA3-822A559E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88FE-FC8B-C1AE-0CB4-5237C3C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CB5D6-1362-6C34-C271-A58CADD1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C1CB-CEE9-163F-4FBF-4623927A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10C6-22BA-DD47-2362-258D5E6F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C8B0-B88F-D95E-AB2F-AF82ECD6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47FB-8B90-BC5B-A915-1AD0952AC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BC91-CFF0-E248-935E-A1903738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76E6-025A-5FEE-9A01-0EF310C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2E55-F373-8586-AA96-C23513BA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0DC0-23A8-4C3F-394D-EF96D53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0F49-654A-B539-0285-835C259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BB9E-4BC7-71E0-EB02-6B07D94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1E43-1FE4-B404-C7C8-F2DFC3E8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9D06-B2A8-6485-8FB9-694EBF1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9B58-7BB3-B227-CF01-386CC25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18F3-ED6C-FD71-7E9B-1E76D960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AEF9-4D22-9E16-912D-F7CC092D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5E30-E73B-2E4D-0BF1-93E2DADC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4CF5-0BA7-69EA-E332-53E8048D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DDD0-CFFE-21C2-08ED-912AF4C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43-2D14-9022-3C4F-C4F00C0F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1BB6-ADF9-4277-D8A9-A480573F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404C-85DA-0D9B-E4AB-C9486C5F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C094-36D0-80D4-579B-49CE2941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6533-AB0D-C3D1-9A84-6C2A8334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53E9-ACA7-3D49-69BC-E8445CC5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E8A-949B-A17B-5494-F15C0377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9CC8A-0D1D-3D04-2354-7ACEA2DB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0216-8294-A306-3AC4-05C59094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078BE-D2DD-706F-1AC5-F16A09DC7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59923-E3FD-D7B9-45F6-7BCC30A3B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CCADD-A234-1AEE-A7A4-6D5C2AFE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A9584-80D0-C3A0-5C53-438424AC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8C68-9461-0073-0E05-EB145405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CB3C-F371-B225-F4B6-1D8B077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AB1BC-B275-EBAC-9B0A-3C79D651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7995D-D932-214A-DE62-2A9C3E14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7F9D8-70AB-8316-B29F-D1901686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4D41C-0690-B4DA-F688-1D9AF1F1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18851-BA21-8DD4-E6AA-1EDE692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19C4-EFBC-3439-CD6E-E1891B9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06AE-80CE-C09D-EB01-862177FA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6B34-BCAA-6378-ADAF-EDAAA142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D913-7B8C-390C-480C-49C89D1C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D2CD-FBB9-A99C-68A3-26AA844F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935C-E9CF-DBAE-A8B8-1C40E431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9A256-A4A4-429C-C52B-F74C21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3D47-FBE5-AF9E-2FB1-12F1F802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5A630-79A0-4826-BB77-B1CC01D2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8858-EF3D-BBF9-DBBE-3A0925BD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AB4C-DCC0-BDBD-5DB9-986B989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4879-F6D7-9675-67B1-485C87D3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1C1A-1088-27B1-28B5-8BE693E6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0D858-7876-4BD6-DDAF-9C897950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2256-1180-06F7-CBE0-0D152478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3602-7E65-B703-F8EB-0C52247FB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3642-6D20-126D-49B7-08BC6123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72E6-F572-6BA0-EDF5-3E0CA16B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A99D-8277-5505-C5D1-AC7F5B4D514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997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8A25-D238-1D56-C64A-A278305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Do you understand where your models live?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C6272-58EA-3111-5F9C-C7706292B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Paul Dubois - MICS Christmas day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CC716-0BCE-E0B8-16E0-574A7470077E}"/>
              </a:ext>
            </a:extLst>
          </p:cNvPr>
          <p:cNvSpPr txBox="1"/>
          <p:nvPr/>
        </p:nvSpPr>
        <p:spPr>
          <a:xfrm>
            <a:off x="3148901" y="1709738"/>
            <a:ext cx="5881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19770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9A2-D9E4-867F-A8AD-CF8A895A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45F9D5-7FBE-0698-E932-F30949803EF4}"/>
              </a:ext>
            </a:extLst>
          </p:cNvPr>
          <p:cNvGrpSpPr/>
          <p:nvPr/>
        </p:nvGrpSpPr>
        <p:grpSpPr>
          <a:xfrm>
            <a:off x="91440" y="1690688"/>
            <a:ext cx="12009119" cy="4038600"/>
            <a:chOff x="91441" y="1673126"/>
            <a:chExt cx="12009119" cy="4038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E0FFB0-0C9D-FDC7-1C0A-C47C6DE3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310" y="1673126"/>
              <a:ext cx="3905250" cy="403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74F283-FE08-257B-9B09-00584EFAC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6" y="1673126"/>
              <a:ext cx="3905250" cy="403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FC0D4E-BB56-639A-A579-EF1AF2A2D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1" y="1673126"/>
              <a:ext cx="3905250" cy="403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61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5699-F629-549D-6652-8D97A18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9EDBF9-D77D-D77B-137E-F61D5A6A3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502" y="1690688"/>
            <a:ext cx="5864996" cy="4621212"/>
          </a:xfrm>
        </p:spPr>
      </p:pic>
    </p:spTree>
    <p:extLst>
      <p:ext uri="{BB962C8B-B14F-4D97-AF65-F5344CB8AC3E}">
        <p14:creationId xmlns:p14="http://schemas.microsoft.com/office/powerpoint/2010/main" val="399221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5075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4098112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613027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09094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53F9E061-2CA3-91A6-03FC-5AF1A5384C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58"/>
            <a:ext cx="5816560" cy="4026016"/>
          </a:xfrm>
        </p:spPr>
      </p:pic>
    </p:spTree>
    <p:extLst>
      <p:ext uri="{BB962C8B-B14F-4D97-AF65-F5344CB8AC3E}">
        <p14:creationId xmlns:p14="http://schemas.microsoft.com/office/powerpoint/2010/main" val="25078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B034BC8-B45D-FF25-8886-F3E69BC819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60"/>
            <a:ext cx="5816561" cy="4026015"/>
          </a:xfrm>
        </p:spPr>
      </p:pic>
    </p:spTree>
    <p:extLst>
      <p:ext uri="{BB962C8B-B14F-4D97-AF65-F5344CB8AC3E}">
        <p14:creationId xmlns:p14="http://schemas.microsoft.com/office/powerpoint/2010/main" val="409467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Do you understand where your models live?</vt:lpstr>
      <vt:lpstr>Curse of dimensionality</vt:lpstr>
      <vt:lpstr>Curse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understand where your models live?</dc:title>
  <dc:creator>Paul Dubois</dc:creator>
  <cp:lastModifiedBy>Paul Dubois</cp:lastModifiedBy>
  <cp:revision>10</cp:revision>
  <dcterms:created xsi:type="dcterms:W3CDTF">2023-12-08T10:03:41Z</dcterms:created>
  <dcterms:modified xsi:type="dcterms:W3CDTF">2023-12-08T16:26:03Z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2023-12-08T10:08:20Z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6bdbcf87-ee49-483f-946f-7acb62ff9b6c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