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70" r:id="rId11"/>
    <p:sldId id="268" r:id="rId12"/>
    <p:sldId id="272" r:id="rId13"/>
    <p:sldId id="273" r:id="rId14"/>
    <p:sldId id="269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/>
        </p14:section>
        <p14:section name="Paradoxical" id="{E2223571-FAC5-4589-B421-244975766BB0}">
          <p14:sldIdLst>
            <p14:sldId id="270"/>
            <p14:sldId id="268"/>
            <p14:sldId id="272"/>
            <p14:sldId id="273"/>
            <p14:sldId id="269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Over-Interpretations" id="{9711BCF0-0EF2-435D-A2E2-B5014891C5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C8"/>
    <a:srgbClr val="808080"/>
    <a:srgbClr val="B2B2B2"/>
    <a:srgbClr val="5AA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E73D8-6E14-CDCF-430A-84F6B51DA367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E5C75-FC1C-0285-4A5C-22FB5FF69C3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12DB-7192-8DD9-89CF-67119D99014F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5E91C-816D-8080-D54D-B7802BDF925B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</p:spTree>
    <p:extLst>
      <p:ext uri="{BB962C8B-B14F-4D97-AF65-F5344CB8AC3E}">
        <p14:creationId xmlns:p14="http://schemas.microsoft.com/office/powerpoint/2010/main" val="11210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C077B-D075-6A22-3C25-9997F7CC2A70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B8175-1C27-39E7-DD5B-F088B5CB27E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F98FE-5E1B-66BF-6346-4538B87F2537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5B6FD-C01E-6944-EC97-3564824F308A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D11E5-F058-BC49-F428-74C00EA3943A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8B083-1A0E-FD4D-AD4B-3E027043C751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A9D52-E68B-0CB8-115F-26BC5CC7D90C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09937-F624-692A-E9CC-A457CD82DD31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8E1EF9-8CB8-AAD5-61BB-944A0F9D7E33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7" grpId="0"/>
      <p:bldP spid="8" grpId="0"/>
      <p:bldP spid="9" grpId="0"/>
      <p:bldP spid="10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EF389-FC72-0078-BBD3-404C56EB8C9D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C7BA-57D9-A58E-A819-22AE1520DE76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B6535-D3F8-C022-4ED1-22989CC869DE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D16BB-BD4A-7687-B613-EBA2FE7C24A4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C85EE-3EE0-CEB6-EB96-E0DB464833E0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DC371-EED0-6B3F-DAE5-A091155065C8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9E3FD-DC10-8FCE-38FE-D434B0B36101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0711-4700-B0F1-C9CA-062F06932625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454B7-403C-56DA-5DB8-5AA6F18651E2}"/>
              </a:ext>
            </a:extLst>
          </p:cNvPr>
          <p:cNvCxnSpPr>
            <a:cxnSpLocks/>
          </p:cNvCxnSpPr>
          <p:nvPr/>
        </p:nvCxnSpPr>
        <p:spPr>
          <a:xfrm flipV="1">
            <a:off x="6091357" y="3605213"/>
            <a:ext cx="295156" cy="383917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/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22249-8963-97A5-B1A6-3F895ECD21A8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1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69A91BBA-9C9C-CD55-E284-F83F895A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</p:spTree>
    <p:extLst>
      <p:ext uri="{BB962C8B-B14F-4D97-AF65-F5344CB8AC3E}">
        <p14:creationId xmlns:p14="http://schemas.microsoft.com/office/powerpoint/2010/main" val="313631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7" name="Content Placeholder 6" descr="A green cube with black background&#10;&#10;Description automatically generated">
            <a:extLst>
              <a:ext uri="{FF2B5EF4-FFF2-40B4-BE49-F238E27FC236}">
                <a16:creationId xmlns:a16="http://schemas.microsoft.com/office/drawing/2014/main" id="{3DDC1693-7FA6-3E7E-20F8-7710E6E90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</p:spTree>
    <p:extLst>
      <p:ext uri="{BB962C8B-B14F-4D97-AF65-F5344CB8AC3E}">
        <p14:creationId xmlns:p14="http://schemas.microsoft.com/office/powerpoint/2010/main" val="2126258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3FFC988E-A684-4ADE-F155-BD857D339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</p:spTree>
    <p:extLst>
      <p:ext uri="{BB962C8B-B14F-4D97-AF65-F5344CB8AC3E}">
        <p14:creationId xmlns:p14="http://schemas.microsoft.com/office/powerpoint/2010/main" val="1650895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square&#10;&#10;Description automatically generated">
            <a:extLst>
              <a:ext uri="{FF2B5EF4-FFF2-40B4-BE49-F238E27FC236}">
                <a16:creationId xmlns:a16="http://schemas.microsoft.com/office/drawing/2014/main" id="{06561C94-CF44-2D93-E931-30240647F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</p:spTree>
    <p:extLst>
      <p:ext uri="{BB962C8B-B14F-4D97-AF65-F5344CB8AC3E}">
        <p14:creationId xmlns:p14="http://schemas.microsoft.com/office/powerpoint/2010/main" val="41280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E81D848D-D1D5-B610-6A88-66EF60706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</p:spTree>
    <p:extLst>
      <p:ext uri="{BB962C8B-B14F-4D97-AF65-F5344CB8AC3E}">
        <p14:creationId xmlns:p14="http://schemas.microsoft.com/office/powerpoint/2010/main" val="409464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D77DA5D7-3765-F7C2-332A-1A3F3EBDE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</p:spTree>
    <p:extLst>
      <p:ext uri="{BB962C8B-B14F-4D97-AF65-F5344CB8AC3E}">
        <p14:creationId xmlns:p14="http://schemas.microsoft.com/office/powerpoint/2010/main" val="165292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Widescreen</PresentationFormat>
  <Paragraphs>45</Paragraphs>
  <Slides>20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4 circles paradox</vt:lpstr>
      <vt:lpstr>4 circles paradox</vt:lpstr>
      <vt:lpstr>4 circles paradox</vt:lpstr>
      <vt:lpstr>4 circles paradox</vt:lpstr>
      <vt:lpstr>4 circles paradox</vt:lpstr>
      <vt:lpstr>8 balls paradox</vt:lpstr>
      <vt:lpstr>8 balls paradox</vt:lpstr>
      <vt:lpstr>8 balls paradox</vt:lpstr>
      <vt:lpstr>8 balls paradox</vt:lpstr>
      <vt:lpstr>8 balls paradox</vt:lpstr>
      <vt:lpstr>8 balls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22</cp:revision>
  <dcterms:created xsi:type="dcterms:W3CDTF">2023-12-08T10:03:41Z</dcterms:created>
  <dcterms:modified xsi:type="dcterms:W3CDTF">2023-12-12T17:11:15Z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