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AE24-0106-3BCC-56A4-72CF1E79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white and orange spheres&#10;&#10;Description automatically generated">
            <a:extLst>
              <a:ext uri="{FF2B5EF4-FFF2-40B4-BE49-F238E27FC236}">
                <a16:creationId xmlns:a16="http://schemas.microsoft.com/office/drawing/2014/main" id="{20FA5DD4-2AC9-DC34-AD23-14505684F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4289066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Widescreen</PresentationFormat>
  <Paragraphs>71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44</cp:revision>
  <dcterms:created xsi:type="dcterms:W3CDTF">2023-12-08T10:03:41Z</dcterms:created>
  <dcterms:modified xsi:type="dcterms:W3CDTF">2023-12-12T21:51:38Z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