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6" r:id="rId11"/>
    <p:sldId id="270" r:id="rId12"/>
    <p:sldId id="268" r:id="rId13"/>
    <p:sldId id="272" r:id="rId14"/>
    <p:sldId id="273" r:id="rId15"/>
    <p:sldId id="269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6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83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52</cp:revision>
  <dcterms:created xsi:type="dcterms:W3CDTF">2023-12-08T10:03:41Z</dcterms:created>
  <dcterms:modified xsi:type="dcterms:W3CDTF">2023-12-13T09:01:54Z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