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/>
        </p14:section>
        <p14:section name="Over-Interpretations" id="{9711BCF0-0EF2-435D-A2E2-B5014891C5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8</cp:revision>
  <dcterms:created xsi:type="dcterms:W3CDTF">2023-12-08T10:03:41Z</dcterms:created>
  <dcterms:modified xsi:type="dcterms:W3CDTF">2023-12-08T15:15:50Z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