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90" r:id="rId14"/>
    <p:sldId id="291" r:id="rId15"/>
    <p:sldId id="270" r:id="rId16"/>
    <p:sldId id="268" r:id="rId17"/>
    <p:sldId id="272" r:id="rId18"/>
    <p:sldId id="273" r:id="rId19"/>
    <p:sldId id="269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5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  <p14:sldId id="290"/>
            <p14:sldId id="291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88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-width sphere vs ball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𝓢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𝓢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𝓑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𝓢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𝓑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   &lt;   </m:t>
                    </m:r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𝟑𝟎𝟎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𝓢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𝟑𝟎𝟎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𝟑𝟎𝟎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𝟑𝟎𝟎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/>
              <p:nvPr/>
            </p:nvSpPr>
            <p:spPr>
              <a:xfrm>
                <a:off x="9111968" y="3756025"/>
                <a:ext cx="22418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 +∞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968" y="3756025"/>
                <a:ext cx="2241832" cy="523220"/>
              </a:xfrm>
              <a:prstGeom prst="rect">
                <a:avLst/>
              </a:prstGeom>
              <a:blipFill>
                <a:blip r:embed="rId4"/>
                <a:stretch>
                  <a:fillRect l="-5707" t="-10465" r="-462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/>
              <p:nvPr/>
            </p:nvSpPr>
            <p:spPr>
              <a:xfrm>
                <a:off x="7847524" y="3756025"/>
                <a:ext cx="882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24" y="3756025"/>
                <a:ext cx="8823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5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558A5F-DFBD-1C68-6476-B830A0BB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4D38F2-C4FF-BD3B-32F6-A3F03286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29460" y="1690688"/>
            <a:ext cx="6933080" cy="5167312"/>
          </a:xfrm>
        </p:spPr>
      </p:pic>
    </p:spTree>
    <p:extLst>
      <p:ext uri="{BB962C8B-B14F-4D97-AF65-F5344CB8AC3E}">
        <p14:creationId xmlns:p14="http://schemas.microsoft.com/office/powerpoint/2010/main" val="28884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Widescreen</PresentationFormat>
  <Paragraphs>101</Paragraphs>
  <Slides>31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Higher dimensions of π</vt:lpstr>
      <vt:lpstr>ε-width sphere vs ball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66</cp:revision>
  <dcterms:created xsi:type="dcterms:W3CDTF">2023-12-08T10:03:41Z</dcterms:created>
  <dcterms:modified xsi:type="dcterms:W3CDTF">2023-12-13T11:18:39Z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