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70" r:id="rId11"/>
    <p:sldId id="268" r:id="rId12"/>
    <p:sldId id="272" r:id="rId13"/>
    <p:sldId id="273" r:id="rId14"/>
    <p:sldId id="269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758016-427E-47DC-8FED-80D905FE3AEB}">
          <p14:sldIdLst>
            <p14:sldId id="257"/>
          </p14:sldIdLst>
        </p14:section>
        <p14:section name="Classics" id="{0ABD531E-7037-41B9-B2F6-9C12BB1FC624}">
          <p14:sldIdLst>
            <p14:sldId id="258"/>
            <p14:sldId id="259"/>
            <p14:sldId id="260"/>
            <p14:sldId id="261"/>
            <p14:sldId id="262"/>
            <p14:sldId id="263"/>
            <p14:sldId id="266"/>
            <p14:sldId id="267"/>
          </p14:sldIdLst>
        </p14:section>
        <p14:section name="Unusual" id="{42EB159F-85B8-41F3-970F-2D80DA23F3BA}">
          <p14:sldIdLst/>
        </p14:section>
        <p14:section name="Paradoxical" id="{E2223571-FAC5-4589-B421-244975766BB0}">
          <p14:sldIdLst>
            <p14:sldId id="270"/>
            <p14:sldId id="268"/>
            <p14:sldId id="272"/>
            <p14:sldId id="273"/>
            <p14:sldId id="269"/>
            <p14:sldId id="274"/>
            <p14:sldId id="275"/>
            <p14:sldId id="276"/>
          </p14:sldIdLst>
        </p14:section>
        <p14:section name="Over-Interpretations" id="{9711BCF0-0EF2-435D-A2E2-B5014891C59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BC8"/>
    <a:srgbClr val="808080"/>
    <a:srgbClr val="B2B2B2"/>
    <a:srgbClr val="5AA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0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149-0AC2-6499-98FE-A223A90B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BE05-22D4-6509-CB88-5B48823A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4573-CAFF-0AE3-17E6-7E81225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2A42-E00F-0565-AAE1-BCBE300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A685-9B54-F7E1-1BA3-822A559E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88FE-FC8B-C1AE-0CB4-5237C3C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B5D6-1362-6C34-C271-A58CADD1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C1CB-CEE9-163F-4FBF-4623927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10C6-22BA-DD47-2362-258D5E6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C8B0-B88F-D95E-AB2F-AF82ECD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47FB-8B90-BC5B-A915-1AD0952AC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BC91-CFF0-E248-935E-A1903738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76E6-025A-5FEE-9A01-0EF310C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2E55-F373-8586-AA96-C23513B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0DC0-23A8-4C3F-394D-EF96D53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F49-654A-B539-0285-835C259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BB9E-4BC7-71E0-EB02-6B07D94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1E43-1FE4-B404-C7C8-F2DFC3E8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9D06-B2A8-6485-8FB9-694EBF1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9B58-7BB3-B227-CF01-386CC25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18F3-ED6C-FD71-7E9B-1E76D960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AEF9-4D22-9E16-912D-F7CC092D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5E30-E73B-2E4D-0BF1-93E2DAD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4CF5-0BA7-69EA-E332-53E8048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DDD0-CFFE-21C2-08ED-912AF4C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43-2D14-9022-3C4F-C4F00C0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1BB6-ADF9-4277-D8A9-A480573F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404C-85DA-0D9B-E4AB-C9486C5F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C094-36D0-80D4-579B-49CE294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533-AB0D-C3D1-9A84-6C2A833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53E9-ACA7-3D49-69BC-E8445CC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E8A-949B-A17B-5494-F15C037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9CC8A-0D1D-3D04-2354-7ACEA2DB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216-8294-A306-3AC4-05C59094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078BE-D2DD-706F-1AC5-F16A09DC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59923-E3FD-D7B9-45F6-7BCC30A3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CADD-A234-1AEE-A7A4-6D5C2AFE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9584-80D0-C3A0-5C53-438424A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8C68-9461-0073-0E05-EB14540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B3C-F371-B225-F4B6-1D8B0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B1BC-B275-EBAC-9B0A-3C79D65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995D-D932-214A-DE62-2A9C3E1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7F9D8-70AB-8316-B29F-D190168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D41C-0690-B4DA-F688-1D9AF1F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18851-BA21-8DD4-E6AA-1EDE692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19C4-EFBC-3439-CD6E-E1891B9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6AE-80CE-C09D-EB01-862177F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6B34-BCAA-6378-ADAF-EDAAA142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D913-7B8C-390C-480C-49C89D1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D2CD-FBB9-A99C-68A3-26AA844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935C-E9CF-DBAE-A8B8-1C40E431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A256-A4A4-429C-C52B-F74C21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D47-FBE5-AF9E-2FB1-12F1F802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5A630-79A0-4826-BB77-B1CC01D2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8858-EF3D-BBF9-DBBE-3A0925BD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AB4C-DCC0-BDBD-5DB9-986B98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4879-F6D7-9675-67B1-485C87D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1C1A-1088-27B1-28B5-8BE693E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D858-7876-4BD6-DDAF-9C89795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2256-1180-06F7-CBE0-0D152478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3602-7E65-B703-F8EB-0C52247F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3642-6D20-126D-49B7-08BC6123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72E6-F572-6BA0-EDF5-3E0CA16B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A99D-8277-5505-C5D1-AC7F5B4D51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997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A25-D238-1D56-C64A-A278305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Do you understand where your models live?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6272-58EA-3111-5F9C-C7706292B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Paul Dubois - MICS Christmas day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CC716-0BCE-E0B8-16E0-574A7470077E}"/>
              </a:ext>
            </a:extLst>
          </p:cNvPr>
          <p:cNvSpPr txBox="1"/>
          <p:nvPr/>
        </p:nvSpPr>
        <p:spPr>
          <a:xfrm>
            <a:off x="3148901" y="1709738"/>
            <a:ext cx="5881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19770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E73D8-6E14-CDCF-430A-84F6B51DA367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E5C75-FC1C-0285-4A5C-22FB5FF69C3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B12DB-7192-8DD9-89CF-67119D99014F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5E91C-816D-8080-D54D-B7802BDF925B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</p:spTree>
    <p:extLst>
      <p:ext uri="{BB962C8B-B14F-4D97-AF65-F5344CB8AC3E}">
        <p14:creationId xmlns:p14="http://schemas.microsoft.com/office/powerpoint/2010/main" val="11210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C077B-D075-6A22-3C25-9997F7CC2A70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B8175-1C27-39E7-DD5B-F088B5CB27E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F98FE-5E1B-66BF-6346-4538B87F2537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5B6FD-C01E-6944-EC97-3564824F308A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D11E5-F058-BC49-F428-74C00EA3943A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8B083-1A0E-FD4D-AD4B-3E027043C751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A9D52-E68B-0CB8-115F-26BC5CC7D90C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09937-F624-692A-E9CC-A457CD82DD31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8E1EF9-8CB8-AAD5-61BB-944A0F9D7E33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7" grpId="0"/>
      <p:bldP spid="8" grpId="0"/>
      <p:bldP spid="9" grpId="0"/>
      <p:bldP spid="10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EF389-FC72-0078-BBD3-404C56EB8C9D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FC7BA-57D9-A58E-A819-22AE1520DE76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B6535-D3F8-C022-4ED1-22989CC869DE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D16BB-BD4A-7687-B613-EBA2FE7C24A4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C85EE-3EE0-CEB6-EB96-E0DB464833E0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DC371-EED0-6B3F-DAE5-A091155065C8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9E3FD-DC10-8FCE-38FE-D434B0B36101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E0711-4700-B0F1-C9CA-062F06932625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D454B7-403C-56DA-5DB8-5AA6F18651E2}"/>
              </a:ext>
            </a:extLst>
          </p:cNvPr>
          <p:cNvCxnSpPr>
            <a:cxnSpLocks/>
          </p:cNvCxnSpPr>
          <p:nvPr/>
        </p:nvCxnSpPr>
        <p:spPr>
          <a:xfrm flipV="1">
            <a:off x="6091357" y="3605213"/>
            <a:ext cx="295156" cy="383917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/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122249-8963-97A5-B1A6-3F895ECD21A8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1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69A91BBA-9C9C-CD55-E284-F83F895A3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</p:spTree>
    <p:extLst>
      <p:ext uri="{BB962C8B-B14F-4D97-AF65-F5344CB8AC3E}">
        <p14:creationId xmlns:p14="http://schemas.microsoft.com/office/powerpoint/2010/main" val="313631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7" name="Content Placeholder 6" descr="A green cube with black background&#10;&#10;Description automatically generated">
            <a:extLst>
              <a:ext uri="{FF2B5EF4-FFF2-40B4-BE49-F238E27FC236}">
                <a16:creationId xmlns:a16="http://schemas.microsoft.com/office/drawing/2014/main" id="{3DDC1693-7FA6-3E7E-20F8-7710E6E90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</p:spTree>
    <p:extLst>
      <p:ext uri="{BB962C8B-B14F-4D97-AF65-F5344CB8AC3E}">
        <p14:creationId xmlns:p14="http://schemas.microsoft.com/office/powerpoint/2010/main" val="2126258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3FFC988E-A684-4ADE-F155-BD857D339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</p:spTree>
    <p:extLst>
      <p:ext uri="{BB962C8B-B14F-4D97-AF65-F5344CB8AC3E}">
        <p14:creationId xmlns:p14="http://schemas.microsoft.com/office/powerpoint/2010/main" val="165089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9A2-D9E4-867F-A8AD-CF8A895A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45F9D5-7FBE-0698-E932-F30949803EF4}"/>
              </a:ext>
            </a:extLst>
          </p:cNvPr>
          <p:cNvGrpSpPr/>
          <p:nvPr/>
        </p:nvGrpSpPr>
        <p:grpSpPr>
          <a:xfrm>
            <a:off x="91440" y="1690688"/>
            <a:ext cx="12009119" cy="4038600"/>
            <a:chOff x="91441" y="1673126"/>
            <a:chExt cx="12009119" cy="4038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E0FFB0-0C9D-FDC7-1C0A-C47C6DE3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310" y="1673126"/>
              <a:ext cx="3905250" cy="403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74F283-FE08-257B-9B09-00584EFAC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6" y="1673126"/>
              <a:ext cx="3905250" cy="403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FC0D4E-BB56-639A-A579-EF1AF2A2D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1" y="1673126"/>
              <a:ext cx="3905250" cy="403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61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5699-F629-549D-6652-8D97A18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9EDBF9-D77D-D77B-137E-F61D5A6A3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502" y="1690688"/>
            <a:ext cx="5864996" cy="4621212"/>
          </a:xfrm>
        </p:spPr>
      </p:pic>
    </p:spTree>
    <p:extLst>
      <p:ext uri="{BB962C8B-B14F-4D97-AF65-F5344CB8AC3E}">
        <p14:creationId xmlns:p14="http://schemas.microsoft.com/office/powerpoint/2010/main" val="399221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5075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40981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6130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090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53F9E061-2CA3-91A6-03FC-5AF1A5384C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58"/>
            <a:ext cx="5816560" cy="4026016"/>
          </a:xfrm>
        </p:spPr>
      </p:pic>
    </p:spTree>
    <p:extLst>
      <p:ext uri="{BB962C8B-B14F-4D97-AF65-F5344CB8AC3E}">
        <p14:creationId xmlns:p14="http://schemas.microsoft.com/office/powerpoint/2010/main" val="25078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B034BC8-B45D-FF25-8886-F3E69BC81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60"/>
            <a:ext cx="5816561" cy="4026015"/>
          </a:xfrm>
        </p:spPr>
      </p:pic>
    </p:spTree>
    <p:extLst>
      <p:ext uri="{BB962C8B-B14F-4D97-AF65-F5344CB8AC3E}">
        <p14:creationId xmlns:p14="http://schemas.microsoft.com/office/powerpoint/2010/main" val="409467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Widescreen</PresentationFormat>
  <Paragraphs>42</Paragraphs>
  <Slides>17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Do you understand where your models live?</vt:lpstr>
      <vt:lpstr>Curse of dimensionality</vt:lpstr>
      <vt:lpstr>Curse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4 circles paradox</vt:lpstr>
      <vt:lpstr>4 circles paradox</vt:lpstr>
      <vt:lpstr>4 circles paradox</vt:lpstr>
      <vt:lpstr>4 circles paradox</vt:lpstr>
      <vt:lpstr>4 circles paradox</vt:lpstr>
      <vt:lpstr>8 balls paradox</vt:lpstr>
      <vt:lpstr>8 balls paradox</vt:lpstr>
      <vt:lpstr>8 balls paradox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understand where your models live?</dc:title>
  <dc:creator>Paul Dubois</dc:creator>
  <cp:lastModifiedBy>Paul Dubois</cp:lastModifiedBy>
  <cp:revision>19</cp:revision>
  <dcterms:created xsi:type="dcterms:W3CDTF">2023-12-08T10:03:41Z</dcterms:created>
  <dcterms:modified xsi:type="dcterms:W3CDTF">2023-12-12T17:10:14Z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2023-12-08T10:08:20Z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6bdbcf87-ee49-483f-946f-7acb62ff9b6c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