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1F732A-3922-4C7E-7AD4-E27782C10DF5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BD53BB-88B7-5C0C-68B0-46D0115F149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99FC2-BC77-3012-C887-E7958BE17420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89887A0-1E87-7DAD-87FD-7DB0FB97986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B846E1-6276-EE97-921A-B03B32E3C452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B8AF9-962A-078B-BBE1-4750CC8F8CB1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CFC16E-862C-69D7-1020-D3A066FBA224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23485F-552D-5C61-55A9-03566779893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D021CF-EA7B-B51C-69B9-A20D8B082CB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D37B5-2136-2BC0-9C98-4A086A783B75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334834-0E09-A952-6B66-D735DB1C5CF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BD2908-BB6A-C8BC-5EE5-3894D1B7105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92" y="1825625"/>
            <a:ext cx="3839415" cy="4351338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AE24-0106-3BCC-56A4-72CF1E79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white and orange spheres&#10;&#10;Description automatically generated">
            <a:extLst>
              <a:ext uri="{FF2B5EF4-FFF2-40B4-BE49-F238E27FC236}">
                <a16:creationId xmlns:a16="http://schemas.microsoft.com/office/drawing/2014/main" id="{20FA5DD4-2AC9-DC34-AD23-14505684F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92" y="1825625"/>
            <a:ext cx="3839415" cy="4351338"/>
          </a:xfrm>
        </p:spPr>
      </p:pic>
    </p:spTree>
    <p:extLst>
      <p:ext uri="{BB962C8B-B14F-4D97-AF65-F5344CB8AC3E}">
        <p14:creationId xmlns:p14="http://schemas.microsoft.com/office/powerpoint/2010/main" val="4289066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92" y="1825625"/>
            <a:ext cx="3839415" cy="4351338"/>
          </a:xfrm>
        </p:spPr>
      </p:pic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Widescreen</PresentationFormat>
  <Paragraphs>71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42</cp:revision>
  <dcterms:created xsi:type="dcterms:W3CDTF">2023-12-08T10:03:41Z</dcterms:created>
  <dcterms:modified xsi:type="dcterms:W3CDTF">2023-12-12T21:43:14Z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