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7" r:id="rId11"/>
    <p:sldId id="288" r:id="rId12"/>
    <p:sldId id="286" r:id="rId13"/>
    <p:sldId id="290" r:id="rId14"/>
    <p:sldId id="291" r:id="rId15"/>
    <p:sldId id="270" r:id="rId16"/>
    <p:sldId id="268" r:id="rId17"/>
    <p:sldId id="272" r:id="rId18"/>
    <p:sldId id="273" r:id="rId19"/>
    <p:sldId id="269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7"/>
            <p14:sldId id="288"/>
            <p14:sldId id="286"/>
            <p14:sldId id="290"/>
            <p14:sldId id="291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523723" y="643185"/>
                <a:ext cx="41776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𝓑</m:t>
                          </m:r>
                        </m:e>
                        <m:sub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723" y="643185"/>
                <a:ext cx="417761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20580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883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C855AC-5186-0374-6118-46FA3B8FB3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-width unit sphere vs unit ball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C855AC-5186-0374-6118-46FA3B8FB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DD80A-04AB-65F4-C5CE-8EE8137D6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𝓑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𝓢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𝓥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𝓢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𝓥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𝓑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𝟑𝟎𝟎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𝟎𝟏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𝓢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𝟑𝟎𝟎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𝟑𝟎𝟎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𝓑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𝟑𝟎𝟎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DD80A-04AB-65F4-C5CE-8EE8137D6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1835B-E942-5970-70C4-863E5F73CF60}"/>
                  </a:ext>
                </a:extLst>
              </p:cNvPr>
              <p:cNvSpPr txBox="1"/>
              <p:nvPr/>
            </p:nvSpPr>
            <p:spPr>
              <a:xfrm>
                <a:off x="9111968" y="3917950"/>
                <a:ext cx="22418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 +∞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1835B-E942-5970-70C4-863E5F73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968" y="3917950"/>
                <a:ext cx="2241832" cy="523220"/>
              </a:xfrm>
              <a:prstGeom prst="rect">
                <a:avLst/>
              </a:prstGeom>
              <a:blipFill>
                <a:blip r:embed="rId4"/>
                <a:stretch>
                  <a:fillRect l="-5707" t="-11628" r="-462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53007-14D6-786C-A3F0-2A82AF0BBD84}"/>
                  </a:ext>
                </a:extLst>
              </p:cNvPr>
              <p:cNvSpPr txBox="1"/>
              <p:nvPr/>
            </p:nvSpPr>
            <p:spPr>
              <a:xfrm>
                <a:off x="7847524" y="3917950"/>
                <a:ext cx="882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53007-14D6-786C-A3F0-2A82AF0BB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24" y="3917950"/>
                <a:ext cx="88235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5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Widescreen</PresentationFormat>
  <Paragraphs>99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Higher dimensions of π</vt:lpstr>
      <vt:lpstr>Higher dimensions of π</vt:lpstr>
      <vt:lpstr>Higher dimensions of π</vt:lpstr>
      <vt:lpstr>ε-width unit sphere vs unit ball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61</cp:revision>
  <dcterms:created xsi:type="dcterms:W3CDTF">2023-12-08T10:03:41Z</dcterms:created>
  <dcterms:modified xsi:type="dcterms:W3CDTF">2023-12-13T10:46:06Z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