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70" r:id="rId11"/>
    <p:sldId id="268" r:id="rId12"/>
    <p:sldId id="272" r:id="rId13"/>
    <p:sldId id="273" r:id="rId14"/>
    <p:sldId id="269" r:id="rId15"/>
    <p:sldId id="274" r:id="rId16"/>
    <p:sldId id="275" r:id="rId17"/>
    <p:sldId id="276" r:id="rId18"/>
    <p:sldId id="277" r:id="rId19"/>
    <p:sldId id="279" r:id="rId20"/>
    <p:sldId id="278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/>
        </p14:section>
        <p14:section name="Paradoxical" id="{E2223571-FAC5-4589-B421-244975766BB0}">
          <p14:sldIdLst>
            <p14:sldId id="270"/>
            <p14:sldId id="268"/>
            <p14:sldId id="272"/>
            <p14:sldId id="273"/>
            <p14:sldId id="269"/>
            <p14:sldId id="274"/>
            <p14:sldId id="275"/>
            <p14:sldId id="276"/>
            <p14:sldId id="277"/>
            <p14:sldId id="279"/>
            <p14:sldId id="278"/>
            <p14:sldId id="280"/>
          </p14:sldIdLst>
        </p14:section>
        <p14:section name="Over-Interpretations" id="{9711BCF0-0EF2-435D-A2E2-B5014891C5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5AA02C"/>
    <a:srgbClr val="C1D7B6"/>
    <a:srgbClr val="FFFFFF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3D8-6E14-CDCF-430A-84F6B51DA367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E5C75-FC1C-0285-4A5C-22FB5FF69C3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12DB-7192-8DD9-89CF-67119D99014F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E91C-816D-8080-D54D-B7802BDF925B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</p:spTree>
    <p:extLst>
      <p:ext uri="{BB962C8B-B14F-4D97-AF65-F5344CB8AC3E}">
        <p14:creationId xmlns:p14="http://schemas.microsoft.com/office/powerpoint/2010/main" val="1121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C077B-D075-6A22-3C25-9997F7CC2A70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8175-1C27-39E7-DD5B-F088B5CB27E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98FE-5E1B-66BF-6346-4538B87F2537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5B6FD-C01E-6944-EC97-3564824F308A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D11E5-F058-BC49-F428-74C00EA3943A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8B083-1A0E-FD4D-AD4B-3E027043C751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A9D52-E68B-0CB8-115F-26BC5CC7D90C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09937-F624-692A-E9CC-A457CD82DD31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E1EF9-8CB8-AAD5-61BB-944A0F9D7E33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7" grpId="0"/>
      <p:bldP spid="8" grpId="0"/>
      <p:bldP spid="9" grpId="0"/>
      <p:bldP spid="10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EF389-FC72-0078-BBD3-404C56EB8C9D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C7BA-57D9-A58E-A819-22AE1520DE76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B6535-D3F8-C022-4ED1-22989CC869DE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D16BB-BD4A-7687-B613-EBA2FE7C24A4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C85EE-3EE0-CEB6-EB96-E0DB464833E0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DC371-EED0-6B3F-DAE5-A091155065C8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9E3FD-DC10-8FCE-38FE-D434B0B36101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0711-4700-B0F1-C9CA-062F06932625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454B7-403C-56DA-5DB8-5AA6F18651E2}"/>
              </a:ext>
            </a:extLst>
          </p:cNvPr>
          <p:cNvCxnSpPr>
            <a:cxnSpLocks/>
          </p:cNvCxnSpPr>
          <p:nvPr/>
        </p:nvCxnSpPr>
        <p:spPr>
          <a:xfrm flipV="1">
            <a:off x="6091357" y="3605213"/>
            <a:ext cx="295156" cy="38391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/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22249-8963-97A5-B1A6-3F895ECD21A8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1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69A91BBA-9C9C-CD55-E284-F83F895A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</p:spTree>
    <p:extLst>
      <p:ext uri="{BB962C8B-B14F-4D97-AF65-F5344CB8AC3E}">
        <p14:creationId xmlns:p14="http://schemas.microsoft.com/office/powerpoint/2010/main" val="313631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7" name="Content Placeholder 6" descr="A green cube with black background&#10;&#10;Description automatically generated">
            <a:extLst>
              <a:ext uri="{FF2B5EF4-FFF2-40B4-BE49-F238E27FC236}">
                <a16:creationId xmlns:a16="http://schemas.microsoft.com/office/drawing/2014/main" id="{3DDC1693-7FA6-3E7E-20F8-7710E6E9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2D97BA-7AC1-7348-F21B-E26D444F7B1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A953EF-9BD4-AD13-F7D5-2D81356EBB47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3FFC988E-A684-4ADE-F155-BD857D33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2FB18-2A8C-44CC-A11C-8C15E54C59C4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1F732A-3922-4C7E-7AD4-E27782C10DF5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9956BE-BB2E-98DF-E290-97892F2763C8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15850-8BFC-F005-5009-668A928153B3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</p:spTree>
    <p:extLst>
      <p:ext uri="{BB962C8B-B14F-4D97-AF65-F5344CB8AC3E}">
        <p14:creationId xmlns:p14="http://schemas.microsoft.com/office/powerpoint/2010/main" val="165089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square&#10;&#10;Description automatically generated">
            <a:extLst>
              <a:ext uri="{FF2B5EF4-FFF2-40B4-BE49-F238E27FC236}">
                <a16:creationId xmlns:a16="http://schemas.microsoft.com/office/drawing/2014/main" id="{06561C94-CF44-2D93-E931-30240647F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CFC9B-163C-6DE6-F22D-000C6E586C51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2BD53BB-88B7-5C0C-68B0-46D0115F1493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D99FC2-BC77-3012-C887-E7958BE17420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89887A0-1E87-7DAD-87FD-7DB0FB97986F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D77DA5D7-3765-F7C2-332A-1A3F3EBDE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C09E5-D96B-27FD-41EA-F48974270CB8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B846E1-6276-EE97-921A-B03B32E3C452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B8AF9-962A-078B-BBE1-4750CC8F8CB1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CFC16E-862C-69D7-1020-D3A066FBA224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/>
              <p:nvPr/>
            </p:nvSpPr>
            <p:spPr>
              <a:xfrm>
                <a:off x="8534400" y="4512320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4512320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723485F-552D-5C61-55A9-03566779893D}"/>
              </a:ext>
            </a:extLst>
          </p:cNvPr>
          <p:cNvSpPr/>
          <p:nvPr/>
        </p:nvSpPr>
        <p:spPr>
          <a:xfrm flipV="1">
            <a:off x="6415756" y="4281488"/>
            <a:ext cx="2118644" cy="461664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2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E81D848D-D1D5-B610-6A88-66EF60706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1B7BC0-AB2A-38A5-A28A-F6415E438A2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D021CF-EA7B-B51C-69B9-A20D8B082CB3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7D37B5-2136-2BC0-9C98-4A086A783B75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334834-0E09-A952-6B66-D735DB1C5CFF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0870D38-1437-F2A3-8D43-463690BDC0B3}"/>
                  </a:ext>
                </a:extLst>
              </p:cNvPr>
              <p:cNvSpPr txBox="1"/>
              <p:nvPr/>
            </p:nvSpPr>
            <p:spPr>
              <a:xfrm>
                <a:off x="8534400" y="4512320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0870D38-1437-F2A3-8D43-463690BDC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4512320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EBD2908-BB6A-C8BC-5EE5-3894D1B7105D}"/>
              </a:ext>
            </a:extLst>
          </p:cNvPr>
          <p:cNvSpPr/>
          <p:nvPr/>
        </p:nvSpPr>
        <p:spPr>
          <a:xfrm flipV="1">
            <a:off x="6415756" y="4281488"/>
            <a:ext cx="2118644" cy="461664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-ball paradox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/>
                  <a:t> dimension: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i="1" dirty="0"/>
                  <a:t> “blue” balls, “red” ball radius: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  <a:blipFill>
                <a:blip r:embed="rId3"/>
                <a:stretch>
                  <a:fillRect t="-2991" b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/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(=</m:t>
                      </m:r>
                      <m:rad>
                        <m:radPr>
                          <m:degHide m:val="on"/>
                          <m:ctrlPr>
                            <a:rPr lang="en-US" sz="2400" b="0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−1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/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2800" b="1" i="1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𝟏𝟎𝟐𝟒</m:t>
                    </m:r>
                  </m:oMath>
                </a14:m>
                <a:r>
                  <a:rPr lang="en-US" sz="2800" b="1" i="1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</m:rad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≈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800" b="1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blipFill>
                <a:blip r:embed="rId5"/>
                <a:stretch>
                  <a:fillRect t="-2151" b="-30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5B60546-E7E6-D1D3-8CC2-0FBB440D67A3}"/>
              </a:ext>
            </a:extLst>
          </p:cNvPr>
          <p:cNvSpPr/>
          <p:nvPr/>
        </p:nvSpPr>
        <p:spPr>
          <a:xfrm>
            <a:off x="11472421" y="5517855"/>
            <a:ext cx="676717" cy="56374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/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blipFill>
                <a:blip r:embed="rId6"/>
                <a:stretch>
                  <a:fillRect l="-5128" r="-256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94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11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Widescreen</PresentationFormat>
  <Paragraphs>66</Paragraphs>
  <Slides>21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4 circles paradox</vt:lpstr>
      <vt:lpstr>4 circles paradox</vt:lpstr>
      <vt:lpstr>4 circles paradox</vt:lpstr>
      <vt:lpstr>4 circles paradox</vt:lpstr>
      <vt:lpstr>4 circles paradox</vt:lpstr>
      <vt:lpstr>8 balls paradox</vt:lpstr>
      <vt:lpstr>8 balls paradox</vt:lpstr>
      <vt:lpstr>8 balls paradox</vt:lpstr>
      <vt:lpstr>8 balls paradox</vt:lpstr>
      <vt:lpstr>8 balls paradox</vt:lpstr>
      <vt:lpstr>8 balls paradox</vt:lpstr>
      <vt:lpstr> 2^n n-ball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36</cp:revision>
  <dcterms:created xsi:type="dcterms:W3CDTF">2023-12-08T10:03:41Z</dcterms:created>
  <dcterms:modified xsi:type="dcterms:W3CDTF">2023-12-12T17:44:33Z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