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91568-4744-B31F-1209-EA241FA36789}"/>
                  </a:ext>
                </a:extLst>
              </p:cNvPr>
              <p:cNvSpPr txBox="1"/>
              <p:nvPr/>
            </p:nvSpPr>
            <p:spPr>
              <a:xfrm>
                <a:off x="9747471" y="3451225"/>
                <a:ext cx="12326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91568-4744-B31F-1209-EA241FA3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471" y="3451225"/>
                <a:ext cx="1232695" cy="461665"/>
              </a:xfrm>
              <a:prstGeom prst="rect">
                <a:avLst/>
              </a:prstGeom>
              <a:blipFill>
                <a:blip r:embed="rId5"/>
                <a:stretch>
                  <a:fillRect l="-44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65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34</cp:revision>
  <dcterms:created xsi:type="dcterms:W3CDTF">2023-12-08T10:03:41Z</dcterms:created>
  <dcterms:modified xsi:type="dcterms:W3CDTF">2023-12-12T17:36:44Z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