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808080"/>
    <a:srgbClr val="B2B2B2"/>
    <a:srgbClr val="5A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78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39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16</cp:revision>
  <dcterms:created xsi:type="dcterms:W3CDTF">2023-12-08T10:03:41Z</dcterms:created>
  <dcterms:modified xsi:type="dcterms:W3CDTF">2023-12-12T17:06:49Z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