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70" r:id="rId11"/>
    <p:sldId id="268" r:id="rId12"/>
    <p:sldId id="272" r:id="rId13"/>
    <p:sldId id="273" r:id="rId14"/>
    <p:sldId id="269" r:id="rId15"/>
    <p:sldId id="274" r:id="rId16"/>
    <p:sldId id="275" r:id="rId17"/>
    <p:sldId id="276" r:id="rId18"/>
    <p:sldId id="277" r:id="rId19"/>
    <p:sldId id="279" r:id="rId20"/>
    <p:sldId id="278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/>
        </p14:section>
        <p14:section name="Paradoxical" id="{E2223571-FAC5-4589-B421-244975766BB0}">
          <p14:sldIdLst>
            <p14:sldId id="270"/>
            <p14:sldId id="268"/>
            <p14:sldId id="272"/>
            <p14:sldId id="273"/>
            <p14:sldId id="269"/>
            <p14:sldId id="274"/>
            <p14:sldId id="275"/>
            <p14:sldId id="276"/>
            <p14:sldId id="277"/>
            <p14:sldId id="279"/>
            <p14:sldId id="278"/>
            <p14:sldId id="280"/>
            <p14:sldId id="281"/>
            <p14:sldId id="282"/>
          </p14:sldIdLst>
        </p14:section>
        <p14:section name="Over-Interpretations" id="{9711BCF0-0EF2-435D-A2E2-B5014891C5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C8"/>
    <a:srgbClr val="5AA02C"/>
    <a:srgbClr val="C1D7B6"/>
    <a:srgbClr val="FFFFFF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E73D8-6E14-CDCF-430A-84F6B51DA367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E5C75-FC1C-0285-4A5C-22FB5FF69C3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12DB-7192-8DD9-89CF-67119D99014F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5E91C-816D-8080-D54D-B7802BDF925B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</p:spTree>
    <p:extLst>
      <p:ext uri="{BB962C8B-B14F-4D97-AF65-F5344CB8AC3E}">
        <p14:creationId xmlns:p14="http://schemas.microsoft.com/office/powerpoint/2010/main" val="11210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C077B-D075-6A22-3C25-9997F7CC2A70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B8175-1C27-39E7-DD5B-F088B5CB27E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F98FE-5E1B-66BF-6346-4538B87F2537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5B6FD-C01E-6944-EC97-3564824F308A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D11E5-F058-BC49-F428-74C00EA3943A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8B083-1A0E-FD4D-AD4B-3E027043C751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A9D52-E68B-0CB8-115F-26BC5CC7D90C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09937-F624-692A-E9CC-A457CD82DD31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8E1EF9-8CB8-AAD5-61BB-944A0F9D7E33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7" grpId="0"/>
      <p:bldP spid="8" grpId="0"/>
      <p:bldP spid="9" grpId="0"/>
      <p:bldP spid="10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EF389-FC72-0078-BBD3-404C56EB8C9D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C7BA-57D9-A58E-A819-22AE1520DE76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B6535-D3F8-C022-4ED1-22989CC869DE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D16BB-BD4A-7687-B613-EBA2FE7C24A4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C85EE-3EE0-CEB6-EB96-E0DB464833E0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DC371-EED0-6B3F-DAE5-A091155065C8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9E3FD-DC10-8FCE-38FE-D434B0B36101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0711-4700-B0F1-C9CA-062F06932625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454B7-403C-56DA-5DB8-5AA6F18651E2}"/>
              </a:ext>
            </a:extLst>
          </p:cNvPr>
          <p:cNvCxnSpPr>
            <a:cxnSpLocks/>
          </p:cNvCxnSpPr>
          <p:nvPr/>
        </p:nvCxnSpPr>
        <p:spPr>
          <a:xfrm flipV="1">
            <a:off x="6091357" y="3605213"/>
            <a:ext cx="295156" cy="383917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/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22249-8963-97A5-B1A6-3F895ECD21A8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1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69A91BBA-9C9C-CD55-E284-F83F895A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</p:spTree>
    <p:extLst>
      <p:ext uri="{BB962C8B-B14F-4D97-AF65-F5344CB8AC3E}">
        <p14:creationId xmlns:p14="http://schemas.microsoft.com/office/powerpoint/2010/main" val="313631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7" name="Content Placeholder 6" descr="A green cube with black background&#10;&#10;Description automatically generated">
            <a:extLst>
              <a:ext uri="{FF2B5EF4-FFF2-40B4-BE49-F238E27FC236}">
                <a16:creationId xmlns:a16="http://schemas.microsoft.com/office/drawing/2014/main" id="{3DDC1693-7FA6-3E7E-20F8-7710E6E90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2D97BA-7AC1-7348-F21B-E26D444F7B1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A953EF-9BD4-AD13-F7D5-2D81356EBB47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3FFC988E-A684-4ADE-F155-BD857D339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C2FB18-2A8C-44CC-A11C-8C15E54C59C4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1F732A-3922-4C7E-7AD4-E27782C10DF5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9956BE-BB2E-98DF-E290-97892F2763C8}"/>
              </a:ext>
            </a:extLst>
          </p:cNvPr>
          <p:cNvSpPr/>
          <p:nvPr/>
        </p:nvSpPr>
        <p:spPr>
          <a:xfrm flipH="1">
            <a:off x="3857624" y="2438399"/>
            <a:ext cx="1038225" cy="614361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15850-8BFC-F005-5009-668A928153B3}"/>
              </a:ext>
            </a:extLst>
          </p:cNvPr>
          <p:cNvSpPr txBox="1"/>
          <p:nvPr/>
        </p:nvSpPr>
        <p:spPr>
          <a:xfrm>
            <a:off x="2685381" y="2140892"/>
            <a:ext cx="1172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</p:spTree>
    <p:extLst>
      <p:ext uri="{BB962C8B-B14F-4D97-AF65-F5344CB8AC3E}">
        <p14:creationId xmlns:p14="http://schemas.microsoft.com/office/powerpoint/2010/main" val="1650895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square&#10;&#10;Description automatically generated">
            <a:extLst>
              <a:ext uri="{FF2B5EF4-FFF2-40B4-BE49-F238E27FC236}">
                <a16:creationId xmlns:a16="http://schemas.microsoft.com/office/drawing/2014/main" id="{06561C94-CF44-2D93-E931-30240647F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CFC9B-163C-6DE6-F22D-000C6E586C51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2BD53BB-88B7-5C0C-68B0-46D0115F1493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D99FC2-BC77-3012-C887-E7958BE17420}"/>
              </a:ext>
            </a:extLst>
          </p:cNvPr>
          <p:cNvSpPr txBox="1"/>
          <p:nvPr/>
        </p:nvSpPr>
        <p:spPr>
          <a:xfrm>
            <a:off x="2685381" y="2140892"/>
            <a:ext cx="117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89887A0-1E87-7DAD-87FD-7DB0FB97986F}"/>
              </a:ext>
            </a:extLst>
          </p:cNvPr>
          <p:cNvSpPr/>
          <p:nvPr/>
        </p:nvSpPr>
        <p:spPr>
          <a:xfrm flipH="1">
            <a:off x="3857624" y="2438399"/>
            <a:ext cx="1038225" cy="614361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D77DA5D7-3765-F7C2-332A-1A3F3EBDE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C09E5-D96B-27FD-41EA-F48974270CB8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B846E1-6276-EE97-921A-B03B32E3C452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B8AF9-962A-078B-BBE1-4750CC8F8CB1}"/>
              </a:ext>
            </a:extLst>
          </p:cNvPr>
          <p:cNvSpPr txBox="1"/>
          <p:nvPr/>
        </p:nvSpPr>
        <p:spPr>
          <a:xfrm>
            <a:off x="2685381" y="2140892"/>
            <a:ext cx="117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CFC16E-862C-69D7-1020-D3A066FBA224}"/>
              </a:ext>
            </a:extLst>
          </p:cNvPr>
          <p:cNvSpPr/>
          <p:nvPr/>
        </p:nvSpPr>
        <p:spPr>
          <a:xfrm flipH="1">
            <a:off x="3857624" y="2438399"/>
            <a:ext cx="1038225" cy="614361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/>
              <p:nvPr/>
            </p:nvSpPr>
            <p:spPr>
              <a:xfrm>
                <a:off x="8534400" y="4512320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4512320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723485F-552D-5C61-55A9-03566779893D}"/>
              </a:ext>
            </a:extLst>
          </p:cNvPr>
          <p:cNvSpPr/>
          <p:nvPr/>
        </p:nvSpPr>
        <p:spPr>
          <a:xfrm flipV="1">
            <a:off x="6415756" y="4281488"/>
            <a:ext cx="2118644" cy="461664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2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E81D848D-D1D5-B610-6A88-66EF60706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1B7BC0-AB2A-38A5-A28A-F6415E438A2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D021CF-EA7B-B51C-69B9-A20D8B082CB3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7D37B5-2136-2BC0-9C98-4A086A783B75}"/>
              </a:ext>
            </a:extLst>
          </p:cNvPr>
          <p:cNvSpPr txBox="1"/>
          <p:nvPr/>
        </p:nvSpPr>
        <p:spPr>
          <a:xfrm>
            <a:off x="2685381" y="2140892"/>
            <a:ext cx="117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334834-0E09-A952-6B66-D735DB1C5CFF}"/>
              </a:ext>
            </a:extLst>
          </p:cNvPr>
          <p:cNvSpPr/>
          <p:nvPr/>
        </p:nvSpPr>
        <p:spPr>
          <a:xfrm flipH="1">
            <a:off x="3857624" y="2438399"/>
            <a:ext cx="1038225" cy="614361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0870D38-1437-F2A3-8D43-463690BDC0B3}"/>
                  </a:ext>
                </a:extLst>
              </p:cNvPr>
              <p:cNvSpPr txBox="1"/>
              <p:nvPr/>
            </p:nvSpPr>
            <p:spPr>
              <a:xfrm>
                <a:off x="8534400" y="4512320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0870D38-1437-F2A3-8D43-463690BDC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4512320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EBD2908-BB6A-C8BC-5EE5-3894D1B7105D}"/>
              </a:ext>
            </a:extLst>
          </p:cNvPr>
          <p:cNvSpPr/>
          <p:nvPr/>
        </p:nvSpPr>
        <p:spPr>
          <a:xfrm flipV="1">
            <a:off x="6415756" y="4281488"/>
            <a:ext cx="2118644" cy="461664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-ball paradox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 dirty="0"/>
                  <a:t> dimension: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i="1" dirty="0"/>
                  <a:t> “blue” balls, “red” ball radius: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  <a:blipFill>
                <a:blip r:embed="rId3"/>
                <a:stretch>
                  <a:fillRect t="-2991" b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/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(=</m:t>
                      </m:r>
                      <m:rad>
                        <m:radPr>
                          <m:degHide m:val="on"/>
                          <m:ctrlPr>
                            <a:rPr lang="en-US" sz="2400" b="0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−1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/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2800" b="1" i="1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𝟏𝟎𝟐𝟒</m:t>
                    </m:r>
                  </m:oMath>
                </a14:m>
                <a:r>
                  <a:rPr lang="en-US" sz="2800" b="1" i="1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</m:rad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≈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800" b="1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blipFill>
                <a:blip r:embed="rId5"/>
                <a:stretch>
                  <a:fillRect t="-2151" b="-30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5B60546-E7E6-D1D3-8CC2-0FBB440D67A3}"/>
              </a:ext>
            </a:extLst>
          </p:cNvPr>
          <p:cNvSpPr/>
          <p:nvPr/>
        </p:nvSpPr>
        <p:spPr>
          <a:xfrm>
            <a:off x="11472421" y="5517855"/>
            <a:ext cx="676717" cy="56374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/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blipFill>
                <a:blip r:embed="rId6"/>
                <a:stretch>
                  <a:fillRect l="-5128" r="-256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94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11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30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4586-C3CF-1F32-B8CA-0C39C0D9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02B474F-82F2-B7A1-C2A8-823B2AB464F5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62A076-57A0-BB83-47AB-8036D2504A48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0D49BF6-03B6-B663-F835-048ED6DBC047}"/>
              </a:ext>
            </a:extLst>
          </p:cNvPr>
          <p:cNvSpPr/>
          <p:nvPr/>
        </p:nvSpPr>
        <p:spPr>
          <a:xfrm>
            <a:off x="7198454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CBEEB3-FB5C-FF45-7291-ADBE349ABAA3}"/>
              </a:ext>
            </a:extLst>
          </p:cNvPr>
          <p:cNvSpPr/>
          <p:nvPr/>
        </p:nvSpPr>
        <p:spPr>
          <a:xfrm>
            <a:off x="4884522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CE27A4C-A10B-B0D0-C9DC-3859E6B44041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A8AF2E-7B93-51E5-C292-EF29327932D4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F3C45F-09D5-D9D1-9904-3621CE697B16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9D74C7-71B0-45DA-FFCE-AE3EB565E6A6}"/>
              </a:ext>
            </a:extLst>
          </p:cNvPr>
          <p:cNvSpPr/>
          <p:nvPr/>
        </p:nvSpPr>
        <p:spPr>
          <a:xfrm>
            <a:off x="6241137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CC54B0-A2D9-6AB9-0D4C-5FDE77496E88}"/>
              </a:ext>
            </a:extLst>
          </p:cNvPr>
          <p:cNvSpPr/>
          <p:nvPr/>
        </p:nvSpPr>
        <p:spPr>
          <a:xfrm>
            <a:off x="3927205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57DA03-92DF-01AD-EE8B-ED884EAE46B8}"/>
              </a:ext>
            </a:extLst>
          </p:cNvPr>
          <p:cNvSpPr/>
          <p:nvPr/>
        </p:nvSpPr>
        <p:spPr>
          <a:xfrm>
            <a:off x="3927205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89A0A16-5BD3-2FCF-F8C7-A673A4C8EB89}"/>
              </a:ext>
            </a:extLst>
          </p:cNvPr>
          <p:cNvSpPr/>
          <p:nvPr/>
        </p:nvSpPr>
        <p:spPr>
          <a:xfrm>
            <a:off x="6241137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0CFACD3-A0D9-67C3-84A7-D035DEA025E0}"/>
              </a:ext>
            </a:extLst>
          </p:cNvPr>
          <p:cNvSpPr/>
          <p:nvPr/>
        </p:nvSpPr>
        <p:spPr>
          <a:xfrm>
            <a:off x="5529263" y="3417748"/>
            <a:ext cx="1142762" cy="1142762"/>
          </a:xfrm>
          <a:custGeom>
            <a:avLst/>
            <a:gdLst>
              <a:gd name="connsiteX0" fmla="*/ 1142762 w 1142762"/>
              <a:gd name="connsiteY0" fmla="*/ 571381 h 1142762"/>
              <a:gd name="connsiteX1" fmla="*/ 571381 w 1142762"/>
              <a:gd name="connsiteY1" fmla="*/ 1142763 h 1142762"/>
              <a:gd name="connsiteX2" fmla="*/ 0 w 1142762"/>
              <a:gd name="connsiteY2" fmla="*/ 571381 h 1142762"/>
              <a:gd name="connsiteX3" fmla="*/ 571381 w 1142762"/>
              <a:gd name="connsiteY3" fmla="*/ 0 h 1142762"/>
              <a:gd name="connsiteX4" fmla="*/ 1142762 w 1142762"/>
              <a:gd name="connsiteY4" fmla="*/ 571381 h 11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762" h="1142762">
                <a:moveTo>
                  <a:pt x="1142762" y="571381"/>
                </a:moveTo>
                <a:cubicBezTo>
                  <a:pt x="1142762" y="886947"/>
                  <a:pt x="886946" y="1142763"/>
                  <a:pt x="571381" y="1142763"/>
                </a:cubicBezTo>
                <a:cubicBezTo>
                  <a:pt x="255816" y="1142763"/>
                  <a:pt x="0" y="886947"/>
                  <a:pt x="0" y="571381"/>
                </a:cubicBezTo>
                <a:cubicBezTo>
                  <a:pt x="0" y="255816"/>
                  <a:pt x="255816" y="0"/>
                  <a:pt x="571381" y="0"/>
                </a:cubicBezTo>
                <a:cubicBezTo>
                  <a:pt x="886946" y="0"/>
                  <a:pt x="1142762" y="255816"/>
                  <a:pt x="1142762" y="571381"/>
                </a:cubicBezTo>
                <a:close/>
              </a:path>
            </a:pathLst>
          </a:custGeom>
          <a:noFill/>
          <a:ln w="53836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7307A87-992D-2A41-E04C-3A4F011CD740}"/>
              </a:ext>
            </a:extLst>
          </p:cNvPr>
          <p:cNvSpPr/>
          <p:nvPr/>
        </p:nvSpPr>
        <p:spPr>
          <a:xfrm>
            <a:off x="3650785" y="1537819"/>
            <a:ext cx="4901062" cy="4902358"/>
          </a:xfrm>
          <a:custGeom>
            <a:avLst/>
            <a:gdLst>
              <a:gd name="connsiteX0" fmla="*/ 2134148 w 4901062"/>
              <a:gd name="connsiteY0" fmla="*/ 2927015 h 4902358"/>
              <a:gd name="connsiteX1" fmla="*/ 2382847 w 4901062"/>
              <a:gd name="connsiteY1" fmla="*/ 3653253 h 4902358"/>
              <a:gd name="connsiteX2" fmla="*/ 2144884 w 4901062"/>
              <a:gd name="connsiteY2" fmla="*/ 4550887 h 4902358"/>
              <a:gd name="connsiteX3" fmla="*/ 2450260 w 4901062"/>
              <a:gd name="connsiteY3" fmla="*/ 4902359 h 4902358"/>
              <a:gd name="connsiteX4" fmla="*/ 2755642 w 4901062"/>
              <a:gd name="connsiteY4" fmla="*/ 4550887 h 4902358"/>
              <a:gd name="connsiteX5" fmla="*/ 2517672 w 4901062"/>
              <a:gd name="connsiteY5" fmla="*/ 3653253 h 4902358"/>
              <a:gd name="connsiteX6" fmla="*/ 2766377 w 4901062"/>
              <a:gd name="connsiteY6" fmla="*/ 2927015 h 4902358"/>
              <a:gd name="connsiteX7" fmla="*/ 2925718 w 4901062"/>
              <a:gd name="connsiteY7" fmla="*/ 2767263 h 4902358"/>
              <a:gd name="connsiteX8" fmla="*/ 3651956 w 4901062"/>
              <a:gd name="connsiteY8" fmla="*/ 2518558 h 4902358"/>
              <a:gd name="connsiteX9" fmla="*/ 4549590 w 4901062"/>
              <a:gd name="connsiteY9" fmla="*/ 2756527 h 4902358"/>
              <a:gd name="connsiteX10" fmla="*/ 4901062 w 4901062"/>
              <a:gd name="connsiteY10" fmla="*/ 2451145 h 4902358"/>
              <a:gd name="connsiteX11" fmla="*/ 4549590 w 4901062"/>
              <a:gd name="connsiteY11" fmla="*/ 2145769 h 4902358"/>
              <a:gd name="connsiteX12" fmla="*/ 3651956 w 4901062"/>
              <a:gd name="connsiteY12" fmla="*/ 2383733 h 4902358"/>
              <a:gd name="connsiteX13" fmla="*/ 2925718 w 4901062"/>
              <a:gd name="connsiteY13" fmla="*/ 2135028 h 4902358"/>
              <a:gd name="connsiteX14" fmla="*/ 2765977 w 4901062"/>
              <a:gd name="connsiteY14" fmla="*/ 1975344 h 4902358"/>
              <a:gd name="connsiteX15" fmla="*/ 2517272 w 4901062"/>
              <a:gd name="connsiteY15" fmla="*/ 1249106 h 4902358"/>
              <a:gd name="connsiteX16" fmla="*/ 2755242 w 4901062"/>
              <a:gd name="connsiteY16" fmla="*/ 351472 h 4902358"/>
              <a:gd name="connsiteX17" fmla="*/ 2449860 w 4901062"/>
              <a:gd name="connsiteY17" fmla="*/ 0 h 4902358"/>
              <a:gd name="connsiteX18" fmla="*/ 2144484 w 4901062"/>
              <a:gd name="connsiteY18" fmla="*/ 351472 h 4902358"/>
              <a:gd name="connsiteX19" fmla="*/ 2382447 w 4901062"/>
              <a:gd name="connsiteY19" fmla="*/ 1249106 h 4902358"/>
              <a:gd name="connsiteX20" fmla="*/ 2133742 w 4901062"/>
              <a:gd name="connsiteY20" fmla="*/ 1975344 h 4902358"/>
              <a:gd name="connsiteX21" fmla="*/ 1975344 w 4901062"/>
              <a:gd name="connsiteY21" fmla="*/ 2137370 h 4902358"/>
              <a:gd name="connsiteX22" fmla="*/ 1249106 w 4901062"/>
              <a:gd name="connsiteY22" fmla="*/ 2386075 h 4902358"/>
              <a:gd name="connsiteX23" fmla="*/ 351472 w 4901062"/>
              <a:gd name="connsiteY23" fmla="*/ 2148106 h 4902358"/>
              <a:gd name="connsiteX24" fmla="*/ 0 w 4901062"/>
              <a:gd name="connsiteY24" fmla="*/ 2453488 h 4902358"/>
              <a:gd name="connsiteX25" fmla="*/ 351472 w 4901062"/>
              <a:gd name="connsiteY25" fmla="*/ 2758864 h 4902358"/>
              <a:gd name="connsiteX26" fmla="*/ 1249106 w 4901062"/>
              <a:gd name="connsiteY26" fmla="*/ 2520900 h 4902358"/>
              <a:gd name="connsiteX27" fmla="*/ 1975344 w 4901062"/>
              <a:gd name="connsiteY27" fmla="*/ 2769605 h 4902358"/>
              <a:gd name="connsiteX28" fmla="*/ 2134148 w 4901062"/>
              <a:gd name="connsiteY28" fmla="*/ 2927015 h 490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901062" h="4902358">
                <a:moveTo>
                  <a:pt x="2134148" y="2927015"/>
                </a:moveTo>
                <a:cubicBezTo>
                  <a:pt x="2335552" y="3064646"/>
                  <a:pt x="2387721" y="3395247"/>
                  <a:pt x="2382847" y="3653253"/>
                </a:cubicBezTo>
                <a:cubicBezTo>
                  <a:pt x="2377979" y="3911253"/>
                  <a:pt x="2249353" y="4331121"/>
                  <a:pt x="2144884" y="4550887"/>
                </a:cubicBezTo>
                <a:cubicBezTo>
                  <a:pt x="2040420" y="4770653"/>
                  <a:pt x="2176844" y="4897737"/>
                  <a:pt x="2450260" y="4902359"/>
                </a:cubicBezTo>
                <a:cubicBezTo>
                  <a:pt x="2723681" y="4897737"/>
                  <a:pt x="2860106" y="4770653"/>
                  <a:pt x="2755642" y="4550887"/>
                </a:cubicBezTo>
                <a:cubicBezTo>
                  <a:pt x="2651172" y="4331121"/>
                  <a:pt x="2522546" y="3911253"/>
                  <a:pt x="2517672" y="3653253"/>
                </a:cubicBezTo>
                <a:cubicBezTo>
                  <a:pt x="2512804" y="3395247"/>
                  <a:pt x="2564974" y="3064646"/>
                  <a:pt x="2766377" y="2927015"/>
                </a:cubicBezTo>
                <a:cubicBezTo>
                  <a:pt x="2824060" y="2887033"/>
                  <a:pt x="2878931" y="2838909"/>
                  <a:pt x="2925718" y="2767263"/>
                </a:cubicBezTo>
                <a:cubicBezTo>
                  <a:pt x="3063349" y="2565859"/>
                  <a:pt x="3393955" y="2513690"/>
                  <a:pt x="3651956" y="2518558"/>
                </a:cubicBezTo>
                <a:cubicBezTo>
                  <a:pt x="3909957" y="2523431"/>
                  <a:pt x="4329824" y="2652057"/>
                  <a:pt x="4549590" y="2756527"/>
                </a:cubicBezTo>
                <a:cubicBezTo>
                  <a:pt x="4769357" y="2860991"/>
                  <a:pt x="4896440" y="2724566"/>
                  <a:pt x="4901062" y="2451145"/>
                </a:cubicBezTo>
                <a:cubicBezTo>
                  <a:pt x="4896440" y="2177730"/>
                  <a:pt x="4769357" y="2041305"/>
                  <a:pt x="4549590" y="2145769"/>
                </a:cubicBezTo>
                <a:cubicBezTo>
                  <a:pt x="4329824" y="2250233"/>
                  <a:pt x="3909957" y="2378865"/>
                  <a:pt x="3651956" y="2383733"/>
                </a:cubicBezTo>
                <a:cubicBezTo>
                  <a:pt x="3393955" y="2388606"/>
                  <a:pt x="3063349" y="2336437"/>
                  <a:pt x="2925718" y="2135028"/>
                </a:cubicBezTo>
                <a:cubicBezTo>
                  <a:pt x="2880994" y="2067718"/>
                  <a:pt x="2826711" y="2016200"/>
                  <a:pt x="2765977" y="1975344"/>
                </a:cubicBezTo>
                <a:cubicBezTo>
                  <a:pt x="2564574" y="1837713"/>
                  <a:pt x="2512404" y="1507113"/>
                  <a:pt x="2517272" y="1249106"/>
                </a:cubicBezTo>
                <a:cubicBezTo>
                  <a:pt x="2522146" y="991106"/>
                  <a:pt x="2650772" y="571238"/>
                  <a:pt x="2755242" y="351472"/>
                </a:cubicBezTo>
                <a:cubicBezTo>
                  <a:pt x="2859706" y="131706"/>
                  <a:pt x="2723281" y="4624"/>
                  <a:pt x="2449860" y="0"/>
                </a:cubicBezTo>
                <a:cubicBezTo>
                  <a:pt x="2176444" y="4624"/>
                  <a:pt x="2040014" y="131706"/>
                  <a:pt x="2144484" y="351472"/>
                </a:cubicBezTo>
                <a:cubicBezTo>
                  <a:pt x="2248948" y="571238"/>
                  <a:pt x="2377579" y="991106"/>
                  <a:pt x="2382447" y="1249106"/>
                </a:cubicBezTo>
                <a:cubicBezTo>
                  <a:pt x="2387321" y="1507113"/>
                  <a:pt x="2335146" y="1837713"/>
                  <a:pt x="2133742" y="1975344"/>
                </a:cubicBezTo>
                <a:cubicBezTo>
                  <a:pt x="2072397" y="2017937"/>
                  <a:pt x="2016417" y="2067701"/>
                  <a:pt x="1975344" y="2137370"/>
                </a:cubicBezTo>
                <a:cubicBezTo>
                  <a:pt x="1837713" y="2338774"/>
                  <a:pt x="1507112" y="2390949"/>
                  <a:pt x="1249106" y="2386075"/>
                </a:cubicBezTo>
                <a:cubicBezTo>
                  <a:pt x="991106" y="2381202"/>
                  <a:pt x="571238" y="2252576"/>
                  <a:pt x="351472" y="2148106"/>
                </a:cubicBezTo>
                <a:cubicBezTo>
                  <a:pt x="131707" y="2043642"/>
                  <a:pt x="4624" y="2180067"/>
                  <a:pt x="0" y="2453488"/>
                </a:cubicBezTo>
                <a:cubicBezTo>
                  <a:pt x="4625" y="2726903"/>
                  <a:pt x="131707" y="2863334"/>
                  <a:pt x="351472" y="2758864"/>
                </a:cubicBezTo>
                <a:cubicBezTo>
                  <a:pt x="571238" y="2654400"/>
                  <a:pt x="991106" y="2525774"/>
                  <a:pt x="1249106" y="2520900"/>
                </a:cubicBezTo>
                <a:cubicBezTo>
                  <a:pt x="1507112" y="2516027"/>
                  <a:pt x="1837713" y="2568202"/>
                  <a:pt x="1975344" y="2769605"/>
                </a:cubicBezTo>
                <a:cubicBezTo>
                  <a:pt x="2019840" y="2835538"/>
                  <a:pt x="2073294" y="2887176"/>
                  <a:pt x="2134148" y="2927015"/>
                </a:cubicBezTo>
                <a:close/>
              </a:path>
            </a:pathLst>
          </a:custGeom>
          <a:noFill/>
          <a:ln w="57055" cap="rnd">
            <a:solidFill>
              <a:srgbClr val="FF66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Widescreen</PresentationFormat>
  <Paragraphs>68</Paragraphs>
  <Slides>23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4 circles paradox</vt:lpstr>
      <vt:lpstr>4 circles paradox</vt:lpstr>
      <vt:lpstr>4 circles paradox</vt:lpstr>
      <vt:lpstr>4 circles paradox</vt:lpstr>
      <vt:lpstr>4 circles paradox</vt:lpstr>
      <vt:lpstr>8 balls paradox</vt:lpstr>
      <vt:lpstr>8 balls paradox</vt:lpstr>
      <vt:lpstr>8 balls paradox</vt:lpstr>
      <vt:lpstr>8 balls paradox</vt:lpstr>
      <vt:lpstr>8 balls paradox</vt:lpstr>
      <vt:lpstr>8 balls paradox</vt:lpstr>
      <vt:lpstr> 2^n n-ball paradox</vt:lpstr>
      <vt:lpstr>4 circles paradox</vt:lpstr>
      <vt:lpstr>4 circles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37</cp:revision>
  <dcterms:created xsi:type="dcterms:W3CDTF">2023-12-08T10:03:41Z</dcterms:created>
  <dcterms:modified xsi:type="dcterms:W3CDTF">2023-12-12T18:06:23Z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