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72</Paragraphs>
  <Slides>26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49</cp:revision>
  <dcterms:created xsi:type="dcterms:W3CDTF">2023-12-08T10:03:41Z</dcterms:created>
  <dcterms:modified xsi:type="dcterms:W3CDTF">2023-12-12T21:59:43Z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