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6" r:id="rId9"/>
    <p:sldId id="267" r:id="rId10"/>
    <p:sldId id="268" r:id="rId11"/>
    <p:sldId id="263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142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25909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2094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1089025"/>
            <a:ext cx="9144000" cy="5574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277586" y="1401884"/>
            <a:ext cx="8596539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None/>
              <a:defRPr sz="40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277586" y="4465864"/>
            <a:ext cx="8596539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ymmetrisch rech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71845" y="2155600"/>
            <a:ext cx="4300156" cy="393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271845" y="1592263"/>
            <a:ext cx="4300155" cy="5499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6019800" y="1592263"/>
            <a:ext cx="2765425" cy="4500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230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leich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69875" y="108902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269875" y="2335667"/>
            <a:ext cx="4227513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269875" y="2975429"/>
            <a:ext cx="4227513" cy="31173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413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484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3"/>
          </p:nvPr>
        </p:nvSpPr>
        <p:spPr>
          <a:xfrm>
            <a:off x="4645025" y="2335667"/>
            <a:ext cx="4227130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4"/>
          </p:nvPr>
        </p:nvSpPr>
        <p:spPr>
          <a:xfrm>
            <a:off x="4645025" y="2975429"/>
            <a:ext cx="4229100" cy="31173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413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484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halt mit Beschriftung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64980" y="1089025"/>
            <a:ext cx="3200533" cy="12024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575049" y="1089025"/>
            <a:ext cx="5297105" cy="500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651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230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269876" y="2293257"/>
            <a:ext cx="3195638" cy="37995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d mit Beschriftung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69875" y="5526087"/>
            <a:ext cx="4302125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idx="2"/>
          </p:nvPr>
        </p:nvSpPr>
        <p:spPr>
          <a:xfrm>
            <a:off x="358775" y="1089025"/>
            <a:ext cx="8426450" cy="44370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1999" y="5526087"/>
            <a:ext cx="4302125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ollbild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0" y="1592262"/>
            <a:ext cx="9144000" cy="5265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el und vertikaler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2697616" y="-83684"/>
            <a:ext cx="3748768" cy="8604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230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kaler Titel u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5249862" y="2468563"/>
            <a:ext cx="5003800" cy="2244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871537" y="487362"/>
            <a:ext cx="5003800" cy="620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230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1089025"/>
            <a:ext cx="9144000" cy="5574099"/>
          </a:xfrm>
          <a:prstGeom prst="rect">
            <a:avLst/>
          </a:prstGeom>
          <a:solidFill>
            <a:srgbClr val="C9E5A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69875" y="1419384"/>
            <a:ext cx="860425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69874" y="4592638"/>
            <a:ext cx="8604251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ussag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1592263"/>
            <a:ext cx="9144000" cy="4500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58775" y="2599645"/>
            <a:ext cx="860425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000" b="1" i="1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69875" y="4339545"/>
            <a:ext cx="8604251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269875" y="2233515"/>
            <a:ext cx="4225925" cy="38593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48199" y="2233515"/>
            <a:ext cx="4225925" cy="38593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rei Inhalt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269876" y="2233515"/>
            <a:ext cx="2808000" cy="38593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6063641" y="2233515"/>
            <a:ext cx="2808000" cy="38593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body" idx="3"/>
          </p:nvPr>
        </p:nvSpPr>
        <p:spPr>
          <a:xfrm>
            <a:off x="3166759" y="2233515"/>
            <a:ext cx="2808000" cy="38593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ins plus zwei Inhalt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69875" y="2233515"/>
            <a:ext cx="4225925" cy="38593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648199" y="223351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body" idx="3"/>
          </p:nvPr>
        </p:nvSpPr>
        <p:spPr>
          <a:xfrm>
            <a:off x="4648200" y="422082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er Inhalt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9875" y="223351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648199" y="223351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3"/>
          </p:nvPr>
        </p:nvSpPr>
        <p:spPr>
          <a:xfrm>
            <a:off x="264980" y="422082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4"/>
          </p:nvPr>
        </p:nvSpPr>
        <p:spPr>
          <a:xfrm>
            <a:off x="4648200" y="422082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ymmetrisch link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9" y="2155600"/>
            <a:ext cx="4300156" cy="393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1999" y="1605644"/>
            <a:ext cx="4300155" cy="5499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358775" y="1592263"/>
            <a:ext cx="2765425" cy="4500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230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\\MARS\Gaste$\SYSTEM\Desktop\PowerPoints_neu\Kopfleisten\kopfleiste_green_ppt.jp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8520"/>
            <a:ext cx="8988553" cy="107690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230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393893" y="289731"/>
            <a:ext cx="2537501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APPLIED COMPUTER SCIENCES</a:t>
            </a:r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 b="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355600" y="6311900"/>
            <a:ext cx="8423275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355600" y="6311900"/>
            <a:ext cx="8423275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277586" y="1401884"/>
            <a:ext cx="8596539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None/>
            </a:pPr>
            <a:r>
              <a:rPr lang="de-AT" sz="40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EmergencyAlerter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ubTitle" idx="1"/>
          </p:nvPr>
        </p:nvSpPr>
        <p:spPr>
          <a:xfrm>
            <a:off x="277586" y="4465864"/>
            <a:ext cx="8596539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de-AT"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Arlinda Butja</a:t>
            </a:r>
          </a:p>
          <a:p>
            <a:pPr marL="0" marR="0" lvl="0" indent="-152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de-AT"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Florian Mayerhofer</a:t>
            </a:r>
          </a:p>
          <a:p>
            <a:pPr marL="0" marR="0" lvl="0" indent="-152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de-AT"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Michael Stifter</a:t>
            </a:r>
          </a:p>
          <a:p>
            <a:pPr marL="0" marR="0" lvl="0" indent="-152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de-AT" sz="2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IM16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C:\Users\michael.stifter\Downloads\Simulator Screen Shot - iPhone 8 Plus - 2017-11-05 at 21.08.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070" y="974457"/>
            <a:ext cx="2860956" cy="508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74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ctrTitle"/>
          </p:nvPr>
        </p:nvSpPr>
        <p:spPr>
          <a:xfrm>
            <a:off x="277586" y="1401884"/>
            <a:ext cx="8596539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None/>
            </a:pPr>
            <a:r>
              <a:rPr lang="de-AT" sz="40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Thank you for your attention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de-AT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de-AT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</a:t>
            </a:r>
            <a:endParaRPr lang="de-AT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de-AT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Personas/User Stories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de-AT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 Prototype</a:t>
            </a:r>
          </a:p>
          <a:p>
            <a: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</a:pPr>
            <a:endParaRPr lang="de-AT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1524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de-AT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</a:t>
            </a:r>
            <a:endParaRPr lang="de-AT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42">
            <a:extLst>
              <a:ext uri="{FF2B5EF4-FFF2-40B4-BE49-F238E27FC236}">
                <a16:creationId xmlns="" xmlns:a16="http://schemas.microsoft.com/office/drawing/2014/main" id="{22578643-D4F2-4D65-8661-31443AF016F1}"/>
              </a:ext>
            </a:extLst>
          </p:cNvPr>
          <p:cNvSpPr txBox="1">
            <a:spLocks/>
          </p:cNvSpPr>
          <p:nvPr/>
        </p:nvSpPr>
        <p:spPr>
          <a:xfrm>
            <a:off x="4021583" y="2496457"/>
            <a:ext cx="5004941" cy="3748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de-AT" dirty="0"/>
              <a:t>Oh </a:t>
            </a:r>
            <a:r>
              <a:rPr lang="de-AT" dirty="0" err="1"/>
              <a:t>no</a:t>
            </a:r>
            <a:r>
              <a:rPr lang="de-AT" dirty="0"/>
              <a:t>, not </a:t>
            </a:r>
            <a:r>
              <a:rPr lang="de-AT" dirty="0" err="1"/>
              <a:t>again</a:t>
            </a:r>
            <a:r>
              <a:rPr lang="de-AT" dirty="0"/>
              <a:t>!</a:t>
            </a:r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de-AT" dirty="0" err="1"/>
              <a:t>Capabilities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 Smartwatch</a:t>
            </a:r>
          </a:p>
          <a:p>
            <a:pPr indent="-152400"/>
            <a:endParaRPr lang="de-AT" dirty="0"/>
          </a:p>
          <a:p>
            <a:pPr lvl="1" indent="-152400"/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4222AC85-7A8C-484A-B9AA-70FFBC249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64" y="2496457"/>
            <a:ext cx="3292719" cy="31451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de-AT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de-AT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AT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</a:t>
            </a:r>
            <a:r>
              <a:rPr lang="de-AT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AT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</a:t>
            </a:r>
            <a:r>
              <a:rPr lang="de-AT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AT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</a:t>
            </a:r>
            <a:r>
              <a:rPr lang="de-AT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de-AT" dirty="0"/>
              <a:t>Well </a:t>
            </a:r>
            <a:r>
              <a:rPr lang="de-AT" dirty="0" err="1"/>
              <a:t>known</a:t>
            </a:r>
            <a:r>
              <a:rPr lang="de-AT" dirty="0"/>
              <a:t> </a:t>
            </a:r>
            <a:r>
              <a:rPr lang="de-AT" dirty="0" err="1"/>
              <a:t>concept</a:t>
            </a: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de-AT" dirty="0"/>
              <a:t>Variety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cases</a:t>
            </a:r>
            <a:r>
              <a:rPr lang="de-AT" dirty="0"/>
              <a:t> - Multipurpose</a:t>
            </a:r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de-AT" dirty="0" err="1"/>
              <a:t>Unobtrusive</a:t>
            </a:r>
            <a:r>
              <a:rPr lang="de-AT" dirty="0"/>
              <a:t> and easy </a:t>
            </a:r>
            <a:r>
              <a:rPr lang="de-AT" dirty="0" err="1"/>
              <a:t>usage</a:t>
            </a: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de-AT" dirty="0" err="1"/>
              <a:t>Heartrate</a:t>
            </a:r>
            <a:r>
              <a:rPr lang="de-AT" dirty="0"/>
              <a:t> Monitor</a:t>
            </a:r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de-AT" dirty="0"/>
          </a:p>
          <a:p>
            <a:pPr indent="-152400"/>
            <a:endParaRPr lang="de-AT" dirty="0"/>
          </a:p>
          <a:p>
            <a:pPr lvl="1" indent="-152400"/>
            <a:endParaRPr lang="de-AT"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ttps://images-na.ssl-images-amazon.com/images/I/41eWJUdMIzL._SX466_.jpg">
            <a:extLst>
              <a:ext uri="{FF2B5EF4-FFF2-40B4-BE49-F238E27FC236}">
                <a16:creationId xmlns="" xmlns:a16="http://schemas.microsoft.com/office/drawing/2014/main" id="{9AAF2E4A-DBA7-41C1-A58B-8600AB530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870" y="2813904"/>
            <a:ext cx="2754205" cy="275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B444CF7D-B155-4C42-8DAB-6AD1965C0E88}"/>
              </a:ext>
            </a:extLst>
          </p:cNvPr>
          <p:cNvSpPr txBox="1"/>
          <p:nvPr/>
        </p:nvSpPr>
        <p:spPr>
          <a:xfrm>
            <a:off x="4758432" y="5568109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>
                    <a:lumMod val="65000"/>
                  </a:schemeClr>
                </a:solidFill>
              </a:rPr>
              <a:t>Armbandsender Notruftelefon, Amazon</a:t>
            </a:r>
          </a:p>
          <a:p>
            <a:r>
              <a:rPr lang="de-DE" sz="900" dirty="0">
                <a:solidFill>
                  <a:schemeClr val="bg1">
                    <a:lumMod val="65000"/>
                  </a:schemeClr>
                </a:solidFill>
              </a:rPr>
              <a:t>https://images-na.ssl-images-amazon.com/images/I/41eWJUdMIzL._SX466_.jpg</a:t>
            </a:r>
          </a:p>
        </p:txBody>
      </p:sp>
    </p:spTree>
    <p:extLst>
      <p:ext uri="{BB962C8B-B14F-4D97-AF65-F5344CB8AC3E}">
        <p14:creationId xmlns:p14="http://schemas.microsoft.com/office/powerpoint/2010/main" val="303100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de-AT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Personas/User Stories I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de-AT" dirty="0"/>
              <a:t>Susanne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de-AT" dirty="0"/>
              <a:t>Susanne </a:t>
            </a:r>
            <a:r>
              <a:rPr lang="de-AT" dirty="0" err="1"/>
              <a:t>is</a:t>
            </a:r>
            <a:r>
              <a:rPr lang="de-AT" dirty="0"/>
              <a:t> an </a:t>
            </a:r>
            <a:r>
              <a:rPr lang="de-AT" dirty="0" err="1"/>
              <a:t>exchange</a:t>
            </a:r>
            <a:r>
              <a:rPr lang="de-AT" dirty="0"/>
              <a:t> </a:t>
            </a:r>
            <a:r>
              <a:rPr lang="de-AT" dirty="0" err="1"/>
              <a:t>student</a:t>
            </a:r>
            <a:r>
              <a:rPr lang="de-AT" dirty="0"/>
              <a:t>, </a:t>
            </a:r>
            <a:r>
              <a:rPr lang="de-AT" dirty="0" err="1"/>
              <a:t>who</a:t>
            </a:r>
            <a:r>
              <a:rPr lang="de-AT" dirty="0"/>
              <a:t> </a:t>
            </a:r>
            <a:r>
              <a:rPr lang="de-AT" dirty="0" err="1"/>
              <a:t>studies</a:t>
            </a:r>
            <a:r>
              <a:rPr lang="de-AT" dirty="0"/>
              <a:t> Industrial Design. </a:t>
            </a:r>
            <a:r>
              <a:rPr lang="de-AT" dirty="0" err="1"/>
              <a:t>She</a:t>
            </a:r>
            <a:r>
              <a:rPr lang="de-AT" dirty="0"/>
              <a:t> </a:t>
            </a:r>
            <a:r>
              <a:rPr lang="de-AT" dirty="0" err="1"/>
              <a:t>comes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United States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America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very</a:t>
            </a:r>
            <a:r>
              <a:rPr lang="de-AT" dirty="0"/>
              <a:t> </a:t>
            </a:r>
            <a:r>
              <a:rPr lang="de-AT" dirty="0" err="1"/>
              <a:t>enthusiastic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getting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know</a:t>
            </a:r>
            <a:r>
              <a:rPr lang="de-AT" dirty="0"/>
              <a:t>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people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being</a:t>
            </a:r>
            <a:r>
              <a:rPr lang="de-AT" dirty="0"/>
              <a:t> </a:t>
            </a:r>
            <a:r>
              <a:rPr lang="de-AT" dirty="0" err="1"/>
              <a:t>part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6-months </a:t>
            </a:r>
            <a:r>
              <a:rPr lang="de-AT" dirty="0" err="1"/>
              <a:t>exchange</a:t>
            </a:r>
            <a:r>
              <a:rPr lang="de-AT" dirty="0"/>
              <a:t> </a:t>
            </a:r>
            <a:r>
              <a:rPr lang="de-AT" dirty="0" err="1"/>
              <a:t>program</a:t>
            </a:r>
            <a:r>
              <a:rPr lang="de-AT" dirty="0"/>
              <a:t>. </a:t>
            </a:r>
            <a:r>
              <a:rPr lang="de-AT" dirty="0" err="1"/>
              <a:t>She</a:t>
            </a:r>
            <a:r>
              <a:rPr lang="de-AT" dirty="0"/>
              <a:t> also </a:t>
            </a:r>
            <a:r>
              <a:rPr lang="de-AT" dirty="0" err="1"/>
              <a:t>likes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party</a:t>
            </a:r>
            <a:r>
              <a:rPr lang="de-AT" dirty="0"/>
              <a:t>.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de-AT" dirty="0" err="1"/>
              <a:t>She</a:t>
            </a:r>
            <a:r>
              <a:rPr lang="de-AT" dirty="0"/>
              <a:t> </a:t>
            </a:r>
            <a:r>
              <a:rPr lang="de-AT" dirty="0" err="1"/>
              <a:t>had</a:t>
            </a:r>
            <a:r>
              <a:rPr lang="de-AT" dirty="0"/>
              <a:t> </a:t>
            </a:r>
            <a:r>
              <a:rPr lang="de-AT" dirty="0" smtClean="0"/>
              <a:t>an </a:t>
            </a:r>
            <a:r>
              <a:rPr lang="de-AT" dirty="0" err="1" smtClean="0"/>
              <a:t>unpleasant</a:t>
            </a:r>
            <a:r>
              <a:rPr lang="de-AT" dirty="0" smtClean="0"/>
              <a:t> </a:t>
            </a:r>
            <a:r>
              <a:rPr lang="de-AT" dirty="0" err="1"/>
              <a:t>experience</a:t>
            </a:r>
            <a:r>
              <a:rPr lang="de-AT" dirty="0"/>
              <a:t> </a:t>
            </a:r>
            <a:r>
              <a:rPr lang="de-AT" dirty="0" err="1"/>
              <a:t>coming</a:t>
            </a:r>
            <a:r>
              <a:rPr lang="de-AT" dirty="0"/>
              <a:t> </a:t>
            </a:r>
            <a:r>
              <a:rPr lang="de-AT" dirty="0" err="1"/>
              <a:t>home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a </a:t>
            </a:r>
            <a:r>
              <a:rPr lang="de-AT" dirty="0" err="1"/>
              <a:t>party</a:t>
            </a:r>
            <a:r>
              <a:rPr lang="de-AT" dirty="0"/>
              <a:t>,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she</a:t>
            </a:r>
            <a:r>
              <a:rPr lang="de-AT" dirty="0"/>
              <a:t> </a:t>
            </a:r>
            <a:r>
              <a:rPr lang="de-AT" dirty="0" err="1"/>
              <a:t>run</a:t>
            </a:r>
            <a:r>
              <a:rPr lang="de-AT" dirty="0"/>
              <a:t> </a:t>
            </a:r>
            <a:r>
              <a:rPr lang="de-AT" dirty="0" err="1"/>
              <a:t>into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beautiful</a:t>
            </a:r>
            <a:r>
              <a:rPr lang="de-AT" dirty="0"/>
              <a:t> </a:t>
            </a:r>
            <a:r>
              <a:rPr lang="de-AT" dirty="0" err="1"/>
              <a:t>city</a:t>
            </a:r>
            <a:r>
              <a:rPr lang="de-AT" dirty="0"/>
              <a:t> park. Such an </a:t>
            </a:r>
            <a:r>
              <a:rPr lang="de-AT" dirty="0" err="1"/>
              <a:t>app</a:t>
            </a:r>
            <a:r>
              <a:rPr lang="de-AT" dirty="0"/>
              <a:t> </a:t>
            </a:r>
            <a:r>
              <a:rPr lang="de-AT" dirty="0" err="1"/>
              <a:t>would</a:t>
            </a:r>
            <a:r>
              <a:rPr lang="de-AT" dirty="0"/>
              <a:t> </a:t>
            </a:r>
            <a:r>
              <a:rPr lang="de-AT" dirty="0" err="1"/>
              <a:t>help</a:t>
            </a:r>
            <a:r>
              <a:rPr lang="de-AT" dirty="0"/>
              <a:t> Susanne a </a:t>
            </a:r>
            <a:r>
              <a:rPr lang="de-AT" dirty="0" err="1"/>
              <a:t>lot</a:t>
            </a:r>
            <a:r>
              <a:rPr lang="de-AT" dirty="0"/>
              <a:t> in </a:t>
            </a:r>
            <a:r>
              <a:rPr lang="de-AT" dirty="0" err="1"/>
              <a:t>case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trouble</a:t>
            </a:r>
            <a:r>
              <a:rPr lang="de-AT" dirty="0"/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dirty="0"/>
          </a:p>
        </p:txBody>
      </p:sp>
      <p:sp>
        <p:nvSpPr>
          <p:cNvPr id="161" name="Shape 161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Image result for exchange student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244" y="982353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de-AT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Personas</a:t>
            </a:r>
            <a:r>
              <a:rPr lang="de-AT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/User Stories II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269875" y="2344057"/>
            <a:ext cx="8604300" cy="374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de-AT" dirty="0" smtClean="0"/>
              <a:t>Klaus</a:t>
            </a:r>
            <a:endParaRPr lang="de-AT" dirty="0"/>
          </a:p>
          <a:p>
            <a:pPr marL="914400" lvl="0" indent="-38100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de-AT" dirty="0" smtClean="0"/>
              <a:t>Klaus </a:t>
            </a:r>
            <a:r>
              <a:rPr lang="de-AT" dirty="0" err="1" smtClean="0"/>
              <a:t>is</a:t>
            </a:r>
            <a:r>
              <a:rPr lang="de-AT" dirty="0" smtClean="0"/>
              <a:t> a </a:t>
            </a:r>
            <a:r>
              <a:rPr lang="de-AT" dirty="0" err="1" smtClean="0"/>
              <a:t>father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two</a:t>
            </a:r>
            <a:r>
              <a:rPr lang="de-AT" dirty="0" smtClean="0"/>
              <a:t> </a:t>
            </a:r>
            <a:r>
              <a:rPr lang="de-AT" dirty="0" err="1" smtClean="0"/>
              <a:t>children</a:t>
            </a:r>
            <a:r>
              <a:rPr lang="de-AT" dirty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very</a:t>
            </a:r>
            <a:r>
              <a:rPr lang="de-AT" dirty="0" smtClean="0"/>
              <a:t> </a:t>
            </a:r>
            <a:r>
              <a:rPr lang="de-AT" dirty="0" err="1" smtClean="0"/>
              <a:t>protective</a:t>
            </a:r>
            <a:r>
              <a:rPr lang="de-AT" dirty="0" smtClean="0"/>
              <a:t> </a:t>
            </a:r>
            <a:r>
              <a:rPr lang="de-AT" dirty="0" err="1" smtClean="0"/>
              <a:t>about</a:t>
            </a:r>
            <a:r>
              <a:rPr lang="de-AT" dirty="0" smtClean="0"/>
              <a:t> </a:t>
            </a:r>
            <a:r>
              <a:rPr lang="de-AT" dirty="0" err="1" smtClean="0"/>
              <a:t>them</a:t>
            </a:r>
            <a:r>
              <a:rPr lang="de-AT" dirty="0" smtClean="0"/>
              <a:t>. He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always</a:t>
            </a:r>
            <a:r>
              <a:rPr lang="de-AT" dirty="0" smtClean="0"/>
              <a:t> </a:t>
            </a:r>
            <a:r>
              <a:rPr lang="de-AT" dirty="0" err="1" smtClean="0"/>
              <a:t>anxious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</a:t>
            </a:r>
            <a:r>
              <a:rPr lang="de-AT" dirty="0" err="1" smtClean="0"/>
              <a:t>something</a:t>
            </a:r>
            <a:r>
              <a:rPr lang="de-AT" dirty="0" smtClean="0"/>
              <a:t> </a:t>
            </a:r>
            <a:r>
              <a:rPr lang="de-AT" dirty="0" err="1" smtClean="0"/>
              <a:t>could</a:t>
            </a:r>
            <a:r>
              <a:rPr lang="de-AT" dirty="0" smtClean="0"/>
              <a:t> happen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them</a:t>
            </a:r>
            <a:r>
              <a:rPr lang="de-AT" dirty="0" smtClean="0"/>
              <a:t>. </a:t>
            </a:r>
            <a:r>
              <a:rPr lang="de-AT" dirty="0" err="1" smtClean="0"/>
              <a:t>Although</a:t>
            </a:r>
            <a:r>
              <a:rPr lang="de-AT" dirty="0" smtClean="0"/>
              <a:t> </a:t>
            </a:r>
            <a:r>
              <a:rPr lang="de-AT" dirty="0" err="1" smtClean="0"/>
              <a:t>they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smartphones</a:t>
            </a:r>
            <a:r>
              <a:rPr lang="de-AT" dirty="0" smtClean="0"/>
              <a:t> he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worried</a:t>
            </a:r>
            <a:r>
              <a:rPr lang="de-AT" dirty="0" smtClean="0"/>
              <a:t> </a:t>
            </a:r>
            <a:r>
              <a:rPr lang="de-AT" dirty="0" err="1" smtClean="0"/>
              <a:t>they</a:t>
            </a:r>
            <a:r>
              <a:rPr lang="de-AT" dirty="0" smtClean="0"/>
              <a:t> </a:t>
            </a:r>
            <a:r>
              <a:rPr lang="de-AT" dirty="0" err="1" smtClean="0"/>
              <a:t>might</a:t>
            </a:r>
            <a:r>
              <a:rPr lang="de-AT" dirty="0" smtClean="0"/>
              <a:t> not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able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contact</a:t>
            </a:r>
            <a:r>
              <a:rPr lang="de-AT" dirty="0" smtClean="0"/>
              <a:t> </a:t>
            </a:r>
            <a:r>
              <a:rPr lang="de-AT" dirty="0" err="1" smtClean="0"/>
              <a:t>him</a:t>
            </a:r>
            <a:r>
              <a:rPr lang="de-AT" dirty="0" smtClean="0"/>
              <a:t> </a:t>
            </a:r>
            <a:r>
              <a:rPr lang="de-AT" dirty="0" err="1" smtClean="0"/>
              <a:t>when</a:t>
            </a:r>
            <a:r>
              <a:rPr lang="de-AT" dirty="0" smtClean="0"/>
              <a:t> </a:t>
            </a:r>
            <a:r>
              <a:rPr lang="de-AT" dirty="0" err="1" smtClean="0"/>
              <a:t>they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in </a:t>
            </a:r>
            <a:r>
              <a:rPr lang="de-AT" dirty="0" err="1" smtClean="0"/>
              <a:t>trouble</a:t>
            </a:r>
            <a:r>
              <a:rPr lang="de-AT" dirty="0" smtClean="0"/>
              <a:t>.</a:t>
            </a:r>
            <a:endParaRPr lang="de-AT" dirty="0"/>
          </a:p>
          <a:p>
            <a:pPr marL="914400" lvl="0" indent="-38100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Emergency Alerter </a:t>
            </a:r>
            <a:r>
              <a:rPr lang="de-AT" dirty="0" err="1" smtClean="0"/>
              <a:t>Smartwatch</a:t>
            </a:r>
            <a:r>
              <a:rPr lang="de-AT" dirty="0" smtClean="0"/>
              <a:t> </a:t>
            </a:r>
            <a:r>
              <a:rPr lang="de-AT" dirty="0" err="1" smtClean="0"/>
              <a:t>app</a:t>
            </a:r>
            <a:r>
              <a:rPr lang="de-AT" dirty="0" smtClean="0"/>
              <a:t>,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children</a:t>
            </a:r>
            <a:r>
              <a:rPr lang="de-AT" dirty="0" smtClean="0"/>
              <a:t> </a:t>
            </a:r>
            <a:r>
              <a:rPr lang="de-AT" dirty="0" err="1" smtClean="0"/>
              <a:t>only</a:t>
            </a:r>
            <a:r>
              <a:rPr lang="de-AT" dirty="0" smtClean="0"/>
              <a:t> </a:t>
            </a:r>
            <a:r>
              <a:rPr lang="de-AT" dirty="0" err="1" smtClean="0"/>
              <a:t>would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tap</a:t>
            </a:r>
            <a:r>
              <a:rPr lang="de-AT" dirty="0" smtClean="0"/>
              <a:t> </a:t>
            </a:r>
            <a:r>
              <a:rPr lang="de-AT" dirty="0" err="1" smtClean="0"/>
              <a:t>one</a:t>
            </a:r>
            <a:r>
              <a:rPr lang="de-AT" dirty="0" smtClean="0"/>
              <a:t> </a:t>
            </a:r>
            <a:r>
              <a:rPr lang="de-AT" dirty="0" err="1" smtClean="0"/>
              <a:t>button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instantly</a:t>
            </a:r>
            <a:r>
              <a:rPr lang="de-AT" dirty="0" smtClean="0"/>
              <a:t> </a:t>
            </a:r>
            <a:r>
              <a:rPr lang="de-AT" dirty="0" err="1" smtClean="0"/>
              <a:t>notify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police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their</a:t>
            </a:r>
            <a:r>
              <a:rPr lang="de-AT" dirty="0" smtClean="0"/>
              <a:t> </a:t>
            </a:r>
            <a:r>
              <a:rPr lang="de-AT" dirty="0" err="1" smtClean="0"/>
              <a:t>father</a:t>
            </a:r>
            <a:r>
              <a:rPr lang="de-AT" dirty="0" smtClean="0"/>
              <a:t>, </a:t>
            </a:r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would</a:t>
            </a:r>
            <a:r>
              <a:rPr lang="de-AT" dirty="0"/>
              <a:t> </a:t>
            </a:r>
            <a:r>
              <a:rPr lang="de-AT" dirty="0" err="1" smtClean="0"/>
              <a:t>help</a:t>
            </a:r>
            <a:r>
              <a:rPr lang="de-AT" dirty="0" smtClean="0"/>
              <a:t> Klaus relax a </a:t>
            </a:r>
            <a:r>
              <a:rPr lang="de-AT" dirty="0" err="1" smtClean="0"/>
              <a:t>little</a:t>
            </a:r>
            <a:r>
              <a:rPr lang="de-AT" dirty="0" smtClean="0"/>
              <a:t> </a:t>
            </a:r>
            <a:r>
              <a:rPr lang="de-AT" dirty="0" err="1" smtClean="0"/>
              <a:t>more</a:t>
            </a:r>
            <a:r>
              <a:rPr lang="de-AT" dirty="0" smtClean="0"/>
              <a:t>.</a:t>
            </a:r>
            <a:endParaRPr lang="de-AT" dirty="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0" name="Shape 170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254" y="981290"/>
            <a:ext cx="2609260" cy="174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IM16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t="-8936" b="14068"/>
          <a:stretch/>
        </p:blipFill>
        <p:spPr>
          <a:xfrm>
            <a:off x="2603895" y="765938"/>
            <a:ext cx="3484976" cy="55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IM16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t="-7210" b="7210"/>
          <a:stretch/>
        </p:blipFill>
        <p:spPr>
          <a:xfrm>
            <a:off x="2962340" y="860200"/>
            <a:ext cx="3306101" cy="5443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574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IM16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C:\Users\michael.stifter\Downloads\Simulator Screen Shot - iPhone 8 Plus - 2017-11-05 at 21.08.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611" y="751956"/>
            <a:ext cx="3055139" cy="543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748778"/>
      </p:ext>
    </p:extLst>
  </p:cSld>
  <p:clrMapOvr>
    <a:masterClrMapping/>
  </p:clrMapOvr>
</p:sld>
</file>

<file path=ppt/theme/theme1.xml><?xml version="1.0" encoding="utf-8"?>
<a:theme xmlns:a="http://schemas.openxmlformats.org/drawingml/2006/main" name="FH grün">
  <a:themeElements>
    <a:clrScheme name="FH grün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79B635"/>
      </a:accent1>
      <a:accent2>
        <a:srgbClr val="054305"/>
      </a:accent2>
      <a:accent3>
        <a:srgbClr val="9DFC2D"/>
      </a:accent3>
      <a:accent4>
        <a:srgbClr val="BBBBBB"/>
      </a:accent4>
      <a:accent5>
        <a:srgbClr val="888888"/>
      </a:accent5>
      <a:accent6>
        <a:srgbClr val="444444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Bildschirmpräsentation (4:3)</PresentationFormat>
  <Paragraphs>68</Paragraphs>
  <Slides>11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FH grün</vt:lpstr>
      <vt:lpstr>EmergencyAlerter</vt:lpstr>
      <vt:lpstr>Content</vt:lpstr>
      <vt:lpstr>Idea</vt:lpstr>
      <vt:lpstr>What makes us special?</vt:lpstr>
      <vt:lpstr>Personas/User Stories I</vt:lpstr>
      <vt:lpstr>Personas/User Stories II</vt:lpstr>
      <vt:lpstr>PowerPoint-Präsentation</vt:lpstr>
      <vt:lpstr>PowerPoint-Präsentation</vt:lpstr>
      <vt:lpstr>PowerPoint-Präsentation</vt:lpstr>
      <vt:lpstr>PowerPoint-Präsentation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EmergencyAlerter</dc:title>
  <dc:creator>Michael Stifter</dc:creator>
  <cp:lastModifiedBy>Michael Stifter</cp:lastModifiedBy>
  <cp:revision>6</cp:revision>
  <dcterms:modified xsi:type="dcterms:W3CDTF">2017-11-05T20:29:32Z</dcterms:modified>
</cp:coreProperties>
</file>