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8" r:id="rId3"/>
    <p:sldId id="264" r:id="rId4"/>
    <p:sldId id="259" r:id="rId5"/>
    <p:sldId id="260" r:id="rId6"/>
    <p:sldId id="269" r:id="rId7"/>
    <p:sldId id="270" r:id="rId8"/>
    <p:sldId id="261" r:id="rId9"/>
    <p:sldId id="266" r:id="rId10"/>
    <p:sldId id="267" r:id="rId11"/>
    <p:sldId id="268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5909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Unsexy </a:t>
            </a:r>
            <a:r>
              <a:rPr lang="de-DE" dirty="0" err="1"/>
              <a:t>emergency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Smartwatch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style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Long </a:t>
            </a:r>
            <a:r>
              <a:rPr lang="de-DE" dirty="0" err="1"/>
              <a:t>click</a:t>
            </a:r>
            <a:r>
              <a:rPr lang="de-DE" dirty="0"/>
              <a:t>, </a:t>
            </a:r>
            <a:r>
              <a:rPr lang="de-DE" dirty="0" err="1"/>
              <a:t>multiclick</a:t>
            </a:r>
            <a:endParaRPr dirty="0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09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16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rech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71845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6019800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269875" y="2975429"/>
            <a:ext cx="4227513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45025" y="2335667"/>
            <a:ext cx="422713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645025" y="2975429"/>
            <a:ext cx="4229100" cy="3117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413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484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Beschriftun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575049" y="1089025"/>
            <a:ext cx="5297105" cy="500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651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269876" y="2293257"/>
            <a:ext cx="3195638" cy="37995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Beschriftung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idx="2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1999" y="5526087"/>
            <a:ext cx="4302125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ct val="100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ollbil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697616" y="-83684"/>
            <a:ext cx="3748768" cy="8604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5249862" y="2468563"/>
            <a:ext cx="5003800" cy="2244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871537" y="487362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rgbClr val="C9E5A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69875" y="1419384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69874" y="4592638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ussag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592263"/>
            <a:ext cx="9144000" cy="4500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58775" y="2599645"/>
            <a:ext cx="860425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z="4000" b="1" i="1" u="none" strike="noStrike" cap="non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69875" y="4339545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rei Inhalt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269876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063641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3"/>
          </p:nvPr>
        </p:nvSpPr>
        <p:spPr>
          <a:xfrm>
            <a:off x="3166759" y="2233515"/>
            <a:ext cx="2808000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ins plus zwei Inhal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body" idx="3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 Inhal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48199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3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4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ymmetrisch link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9" y="2155600"/>
            <a:ext cx="4300156" cy="393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357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358775" y="1592263"/>
            <a:ext cx="2765425" cy="4500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MARS\Gaste$\SYSTEM\Desktop\PowerPoints_neu\Kopfleisten\kopfleiste_green_ppt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8520"/>
            <a:ext cx="8988553" cy="107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0100" marR="0" lvl="1" indent="-1905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7300" marR="0" lvl="2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14500" marR="0" lvl="3" indent="-215900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78900" marR="0" lvl="4" indent="-223099" algn="l" rtl="0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APPLIED COMPUTER SCIENCES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AT" sz="1000" b="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355600" y="6311900"/>
            <a:ext cx="842327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EmergencyAlerter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Florian Mayerhofer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Michael Stifter</a:t>
            </a:r>
          </a:p>
          <a:p>
            <a:pPr marL="0" marR="0" lvl="0" indent="-152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de-AT" sz="2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michael.stifter\Downloads\Simulator Screen Shot - iPhone 8 Plus - 2017-11-05 at 21.08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11" y="751956"/>
            <a:ext cx="3055139" cy="543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C:\Users\michael.stifter\Downloads\Simulator Screen Shot - iPhone 8 Plus - 2017-11-05 at 21.08.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70" y="974457"/>
            <a:ext cx="2860956" cy="50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277586" y="1401884"/>
            <a:ext cx="8596539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0" algn="l" rtl="0">
              <a:spcBef>
                <a:spcPts val="0"/>
              </a:spcBef>
              <a:buClr>
                <a:schemeClr val="lt2"/>
              </a:buClr>
              <a:buSzPct val="100000"/>
              <a:buFont typeface="Calibri"/>
              <a:buNone/>
            </a:pPr>
            <a:r>
              <a:rPr lang="de-AT" sz="40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lang="de-AT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42">
            <a:extLst>
              <a:ext uri="{FF2B5EF4-FFF2-40B4-BE49-F238E27FC236}">
                <a16:creationId xmlns:a16="http://schemas.microsoft.com/office/drawing/2014/main" xmlns="" id="{22578643-D4F2-4D65-8661-31443AF016F1}"/>
              </a:ext>
            </a:extLst>
          </p:cNvPr>
          <p:cNvSpPr txBox="1">
            <a:spLocks/>
          </p:cNvSpPr>
          <p:nvPr/>
        </p:nvSpPr>
        <p:spPr>
          <a:xfrm>
            <a:off x="4021583" y="2496457"/>
            <a:ext cx="5004941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Oh </a:t>
            </a:r>
            <a:r>
              <a:rPr lang="de-AT" dirty="0" err="1"/>
              <a:t>no</a:t>
            </a:r>
            <a:r>
              <a:rPr lang="de-AT" dirty="0"/>
              <a:t>, not </a:t>
            </a:r>
            <a:r>
              <a:rPr lang="de-AT" dirty="0" err="1"/>
              <a:t>again</a:t>
            </a:r>
            <a:r>
              <a:rPr lang="de-AT" dirty="0"/>
              <a:t>!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Capabilities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Smartwatch</a:t>
            </a:r>
          </a:p>
          <a:p>
            <a:pPr indent="-152400"/>
            <a:endParaRPr lang="de-AT" dirty="0"/>
          </a:p>
          <a:p>
            <a:pPr lvl="1" indent="-152400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222AC85-7A8C-484A-B9AA-70FFBC24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4" y="2496457"/>
            <a:ext cx="3292719" cy="3145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Well 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concept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Variety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cases</a:t>
            </a:r>
            <a:r>
              <a:rPr lang="de-AT" dirty="0"/>
              <a:t> - Multipurpose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Unobtrusive</a:t>
            </a:r>
            <a:r>
              <a:rPr lang="de-AT" dirty="0"/>
              <a:t> and easy </a:t>
            </a:r>
            <a:r>
              <a:rPr lang="de-AT" dirty="0" err="1"/>
              <a:t>usage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 err="1"/>
              <a:t>Heartrate</a:t>
            </a:r>
            <a:r>
              <a:rPr lang="de-AT" dirty="0"/>
              <a:t> Monitor</a:t>
            </a:r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r>
              <a:rPr lang="de-AT" dirty="0"/>
              <a:t>Prevent </a:t>
            </a:r>
            <a:r>
              <a:rPr lang="de-AT" dirty="0" err="1"/>
              <a:t>false</a:t>
            </a:r>
            <a:r>
              <a:rPr lang="de-AT" dirty="0"/>
              <a:t> </a:t>
            </a:r>
            <a:r>
              <a:rPr lang="de-AT" dirty="0" err="1"/>
              <a:t>Alerts</a:t>
            </a:r>
            <a:endParaRPr lang="de-AT" dirty="0"/>
          </a:p>
          <a:p>
            <a:pPr marL="342900" indent="-342900">
              <a:spcBef>
                <a:spcPts val="0"/>
              </a:spcBef>
              <a:buFont typeface="Arial"/>
              <a:buChar char="•"/>
            </a:pPr>
            <a:endParaRPr lang="de-AT" dirty="0"/>
          </a:p>
          <a:p>
            <a:pPr indent="-152400"/>
            <a:endParaRPr lang="de-AT" dirty="0"/>
          </a:p>
          <a:p>
            <a:pPr lvl="1" indent="-152400"/>
            <a:endParaRPr lang="de-AT"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images-na.ssl-images-amazon.com/images/I/41eWJUdMIzL._SX466_.jpg">
            <a:extLst>
              <a:ext uri="{FF2B5EF4-FFF2-40B4-BE49-F238E27FC236}">
                <a16:creationId xmlns:a16="http://schemas.microsoft.com/office/drawing/2014/main" xmlns="" id="{9AAF2E4A-DBA7-41C1-A58B-8600AB53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70" y="2813904"/>
            <a:ext cx="2754205" cy="2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B444CF7D-B155-4C42-8DAB-6AD1965C0E88}"/>
              </a:ext>
            </a:extLst>
          </p:cNvPr>
          <p:cNvSpPr txBox="1"/>
          <p:nvPr/>
        </p:nvSpPr>
        <p:spPr>
          <a:xfrm>
            <a:off x="4758432" y="5568109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Armbandsender Notruftelefon, Amazon</a:t>
            </a:r>
          </a:p>
          <a:p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https://images-na.ssl-images-amazon.com/images/I/41eWJUdMIzL._SX466_.jpg</a:t>
            </a:r>
          </a:p>
        </p:txBody>
      </p:sp>
    </p:spTree>
    <p:extLst>
      <p:ext uri="{BB962C8B-B14F-4D97-AF65-F5344CB8AC3E}">
        <p14:creationId xmlns:p14="http://schemas.microsoft.com/office/powerpoint/2010/main" val="30310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 smtClean="0"/>
              <a:t>Susan</a:t>
            </a:r>
            <a:endParaRPr lang="de-AT" dirty="0"/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smtClean="0"/>
              <a:t>Susan </a:t>
            </a:r>
            <a:r>
              <a:rPr lang="de-AT" dirty="0" err="1"/>
              <a:t>is</a:t>
            </a:r>
            <a:r>
              <a:rPr lang="de-AT" dirty="0"/>
              <a:t> an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student</a:t>
            </a:r>
            <a:r>
              <a:rPr lang="de-AT" dirty="0"/>
              <a:t>,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studies</a:t>
            </a:r>
            <a:r>
              <a:rPr lang="de-AT" dirty="0"/>
              <a:t> Industrial Design.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comes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United States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America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enthusiastic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getting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part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6-months </a:t>
            </a:r>
            <a:r>
              <a:rPr lang="de-AT" dirty="0" err="1"/>
              <a:t>exchange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. </a:t>
            </a:r>
            <a:r>
              <a:rPr lang="de-AT" dirty="0" err="1"/>
              <a:t>She</a:t>
            </a:r>
            <a:r>
              <a:rPr lang="de-AT" dirty="0"/>
              <a:t> also </a:t>
            </a:r>
            <a:r>
              <a:rPr lang="de-AT" dirty="0" err="1"/>
              <a:t>likes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party</a:t>
            </a:r>
            <a:r>
              <a:rPr lang="de-AT" dirty="0"/>
              <a:t>.</a:t>
            </a:r>
          </a:p>
          <a:p>
            <a:pPr marL="914400" lvl="0" indent="-381000" rtl="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an </a:t>
            </a:r>
            <a:r>
              <a:rPr lang="de-AT" dirty="0" err="1"/>
              <a:t>unpleasant</a:t>
            </a:r>
            <a:r>
              <a:rPr lang="de-AT" dirty="0"/>
              <a:t>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coming</a:t>
            </a:r>
            <a:r>
              <a:rPr lang="de-AT" dirty="0"/>
              <a:t>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a </a:t>
            </a:r>
            <a:r>
              <a:rPr lang="de-AT" dirty="0" err="1"/>
              <a:t>party</a:t>
            </a:r>
            <a:r>
              <a:rPr lang="de-AT" dirty="0"/>
              <a:t>,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beautiful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park. Such an </a:t>
            </a:r>
            <a:r>
              <a:rPr lang="de-AT" dirty="0" err="1"/>
              <a:t>app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Susanne a </a:t>
            </a:r>
            <a:r>
              <a:rPr lang="de-AT" dirty="0" err="1"/>
              <a:t>lot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exchange student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44" y="98235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Klaus</a:t>
            </a:r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/>
              <a:t>Klaus </a:t>
            </a:r>
            <a:r>
              <a:rPr lang="de-AT" dirty="0" err="1"/>
              <a:t>is</a:t>
            </a:r>
            <a:r>
              <a:rPr lang="de-AT" dirty="0"/>
              <a:t> a </a:t>
            </a:r>
            <a:r>
              <a:rPr lang="de-AT" dirty="0" err="1"/>
              <a:t>father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children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protective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.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always</a:t>
            </a:r>
            <a:r>
              <a:rPr lang="de-AT" dirty="0"/>
              <a:t> </a:t>
            </a:r>
            <a:r>
              <a:rPr lang="de-AT" dirty="0" err="1"/>
              <a:t>anxious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could</a:t>
            </a:r>
            <a:r>
              <a:rPr lang="de-AT" dirty="0"/>
              <a:t> happen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. </a:t>
            </a:r>
            <a:r>
              <a:rPr lang="de-AT" dirty="0" err="1"/>
              <a:t>Although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smartphones</a:t>
            </a:r>
            <a:r>
              <a:rPr lang="de-AT" dirty="0"/>
              <a:t>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worried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not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him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/>
              <a:t>trouble</a:t>
            </a:r>
            <a:r>
              <a:rPr lang="de-AT" dirty="0"/>
              <a:t>.</a:t>
            </a:r>
          </a:p>
          <a:p>
            <a:pPr marL="914400" lvl="0" indent="-381000">
              <a:lnSpc>
                <a:spcPct val="115000"/>
              </a:lnSpc>
              <a:spcBef>
                <a:spcPts val="0"/>
              </a:spcBef>
              <a:buChar char="-"/>
            </a:pP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Emergency Alerter </a:t>
            </a:r>
            <a:r>
              <a:rPr lang="de-AT" dirty="0" err="1"/>
              <a:t>Smartwatch</a:t>
            </a:r>
            <a:r>
              <a:rPr lang="de-AT" dirty="0"/>
              <a:t> </a:t>
            </a:r>
            <a:r>
              <a:rPr lang="de-AT" dirty="0" err="1"/>
              <a:t>app</a:t>
            </a:r>
            <a:r>
              <a:rPr lang="de-AT" dirty="0"/>
              <a:t>,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children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instantly</a:t>
            </a:r>
            <a:r>
              <a:rPr lang="de-AT" dirty="0"/>
              <a:t> </a:t>
            </a:r>
            <a:r>
              <a:rPr lang="de-AT" dirty="0" err="1"/>
              <a:t>notify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father</a:t>
            </a:r>
            <a:r>
              <a:rPr lang="de-AT" dirty="0"/>
              <a:t>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Klaus relax a </a:t>
            </a:r>
            <a:r>
              <a:rPr lang="de-AT" dirty="0" err="1"/>
              <a:t>little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254" y="981290"/>
            <a:ext cx="2609260" cy="17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notify</a:t>
            </a:r>
            <a:r>
              <a:rPr lang="de-AT" dirty="0"/>
              <a:t> a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list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I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, </a:t>
            </a:r>
            <a:r>
              <a:rPr lang="de-AT" dirty="0" err="1"/>
              <a:t>together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last-</a:t>
            </a:r>
            <a:r>
              <a:rPr lang="de-AT" dirty="0" err="1"/>
              <a:t>known</a:t>
            </a:r>
            <a:r>
              <a:rPr lang="de-AT" dirty="0"/>
              <a:t> </a:t>
            </a:r>
            <a:r>
              <a:rPr lang="de-AT" dirty="0" err="1"/>
              <a:t>location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endParaRPr lang="de-AT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tap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button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8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69875" y="1090515"/>
            <a:ext cx="86022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  <a:r>
              <a:rPr lang="de-AT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ctd</a:t>
            </a:r>
            <a:r>
              <a:rPr lang="de-AT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69875" y="2344057"/>
            <a:ext cx="8604300" cy="37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see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far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nearest</a:t>
            </a:r>
            <a:r>
              <a:rPr lang="de-AT" dirty="0"/>
              <a:t> </a:t>
            </a:r>
            <a:r>
              <a:rPr lang="de-AT" dirty="0" err="1"/>
              <a:t>police</a:t>
            </a:r>
            <a:r>
              <a:rPr lang="de-AT" dirty="0"/>
              <a:t> </a:t>
            </a:r>
            <a:r>
              <a:rPr lang="de-AT" dirty="0" err="1"/>
              <a:t>station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/>
              <a:t>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endParaRPr lang="de-AT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de-AT" dirty="0"/>
              <a:t>As a </a:t>
            </a:r>
            <a:r>
              <a:rPr lang="de-AT" dirty="0" err="1"/>
              <a:t>user</a:t>
            </a:r>
            <a:r>
              <a:rPr lang="de-AT" dirty="0"/>
              <a:t>, I </a:t>
            </a:r>
            <a:r>
              <a:rPr lang="de-AT" dirty="0" err="1"/>
              <a:t>want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emergency</a:t>
            </a:r>
            <a:r>
              <a:rPr lang="de-AT" dirty="0"/>
              <a:t>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alerted</a:t>
            </a:r>
            <a:r>
              <a:rPr lang="de-AT" dirty="0"/>
              <a:t> in </a:t>
            </a:r>
            <a:r>
              <a:rPr lang="de-AT" dirty="0" err="1"/>
              <a:t>case</a:t>
            </a:r>
            <a:r>
              <a:rPr lang="de-AT" dirty="0"/>
              <a:t> </a:t>
            </a:r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heart</a:t>
            </a:r>
            <a:r>
              <a:rPr lang="de-AT" dirty="0"/>
              <a:t> </a:t>
            </a:r>
            <a:r>
              <a:rPr lang="de-AT" dirty="0" err="1"/>
              <a:t>stops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heartrate</a:t>
            </a:r>
            <a:r>
              <a:rPr lang="de-AT" dirty="0"/>
              <a:t> </a:t>
            </a:r>
            <a:r>
              <a:rPr lang="de-AT" dirty="0" err="1"/>
              <a:t>rises</a:t>
            </a:r>
            <a:r>
              <a:rPr lang="de-AT" dirty="0"/>
              <a:t> </a:t>
            </a:r>
            <a:r>
              <a:rPr lang="de-AT" dirty="0" err="1"/>
              <a:t>above</a:t>
            </a:r>
            <a:r>
              <a:rPr lang="de-AT" dirty="0"/>
              <a:t> a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threshold</a:t>
            </a:r>
            <a:r>
              <a:rPr lang="de-AT" dirty="0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t="-8936" b="14068"/>
          <a:stretch/>
        </p:blipFill>
        <p:spPr>
          <a:xfrm>
            <a:off x="2603895" y="765938"/>
            <a:ext cx="3484976" cy="55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26498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06.11.2017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AT" sz="1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IMS16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673855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AT"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 t="-7210" b="7210"/>
          <a:stretch/>
        </p:blipFill>
        <p:spPr>
          <a:xfrm>
            <a:off x="2962340" y="860200"/>
            <a:ext cx="3306101" cy="5443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7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 grün">
  <a:themeElements>
    <a:clrScheme name="FH grü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Bildschirmpräsentation (4:3)</PresentationFormat>
  <Paragraphs>78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FH grün</vt:lpstr>
      <vt:lpstr>EmergencyAlerter</vt:lpstr>
      <vt:lpstr>Idea</vt:lpstr>
      <vt:lpstr>What makes us special?</vt:lpstr>
      <vt:lpstr>Persona</vt:lpstr>
      <vt:lpstr>Persona</vt:lpstr>
      <vt:lpstr>User Stories </vt:lpstr>
      <vt:lpstr>User Stories ctd. </vt:lpstr>
      <vt:lpstr>PowerPoint-Präsentation</vt:lpstr>
      <vt:lpstr>PowerPoint-Präsentation</vt:lpstr>
      <vt:lpstr>PowerPoint-Präsentation</vt:lpstr>
      <vt:lpstr>PowerPoint-Präsentation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EmergencyAlerter</dc:title>
  <dc:creator>Michael Stifter</dc:creator>
  <cp:lastModifiedBy>Michael Stifter</cp:lastModifiedBy>
  <cp:revision>12</cp:revision>
  <dcterms:modified xsi:type="dcterms:W3CDTF">2017-11-06T12:23:41Z</dcterms:modified>
</cp:coreProperties>
</file>