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de-AT" sz="1200" b="0" i="0" u="none" strike="noStrike" cap="none">
                <a:solidFill>
                  <a:schemeClr val="dk1"/>
                </a:solidFill>
                <a:latin typeface="Calibri"/>
                <a:ea typeface="Calibri"/>
                <a:cs typeface="Calibri"/>
                <a:sym typeface="Calibri"/>
              </a:rPr>
              <a:t>‹Nr.›</a:t>
            </a:fld>
            <a:endParaRPr lang="de-AT"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09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Shape 19"/>
        <p:cNvGrpSpPr/>
        <p:nvPr/>
      </p:nvGrpSpPr>
      <p:grpSpPr>
        <a:xfrm>
          <a:off x="0" y="0"/>
          <a:ext cx="0" cy="0"/>
          <a:chOff x="0" y="0"/>
          <a:chExt cx="0" cy="0"/>
        </a:xfrm>
      </p:grpSpPr>
      <p:sp>
        <p:nvSpPr>
          <p:cNvPr id="20" name="Shape 20"/>
          <p:cNvSpPr/>
          <p:nvPr/>
        </p:nvSpPr>
        <p:spPr>
          <a:xfrm>
            <a:off x="0" y="1089025"/>
            <a:ext cx="9144000" cy="5574099"/>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2"/>
              </a:solidFill>
              <a:latin typeface="Calibri"/>
              <a:ea typeface="Calibri"/>
              <a:cs typeface="Calibri"/>
              <a:sym typeface="Calibri"/>
            </a:endParaRPr>
          </a:p>
        </p:txBody>
      </p:sp>
      <p:sp>
        <p:nvSpPr>
          <p:cNvPr id="21" name="Shape 21"/>
          <p:cNvSpPr txBox="1">
            <a:spLocks noGrp="1"/>
          </p:cNvSpPr>
          <p:nvPr>
            <p:ph type="ctrTitle"/>
          </p:nvPr>
        </p:nvSpPr>
        <p:spPr>
          <a:xfrm>
            <a:off x="277586" y="1401884"/>
            <a:ext cx="8596539" cy="1470025"/>
          </a:xfrm>
          <a:prstGeom prst="rect">
            <a:avLst/>
          </a:prstGeom>
          <a:noFill/>
          <a:ln>
            <a:noFill/>
          </a:ln>
        </p:spPr>
        <p:txBody>
          <a:bodyPr wrap="square" lIns="91425" tIns="91425" rIns="91425" bIns="91425" anchor="t" anchorCtr="0"/>
          <a:lstStyle>
            <a:lvl1pPr marL="0" marR="0" lvl="0" indent="0" algn="l" rtl="0">
              <a:spcBef>
                <a:spcPts val="0"/>
              </a:spcBef>
              <a:buClr>
                <a:schemeClr val="lt2"/>
              </a:buClr>
              <a:buSzPct val="100000"/>
              <a:buFont typeface="Calibri"/>
              <a:buNone/>
              <a:defRPr sz="4000" b="1" i="0" u="none" strike="noStrike" cap="none">
                <a:solidFill>
                  <a:schemeClr val="l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subTitle" idx="1"/>
          </p:nvPr>
        </p:nvSpPr>
        <p:spPr>
          <a:xfrm>
            <a:off x="277586" y="4465864"/>
            <a:ext cx="8596539" cy="1752600"/>
          </a:xfrm>
          <a:prstGeom prst="rect">
            <a:avLst/>
          </a:prstGeom>
          <a:noFill/>
          <a:ln>
            <a:noFill/>
          </a:ln>
        </p:spPr>
        <p:txBody>
          <a:bodyPr wrap="square" lIns="91425" tIns="91425" rIns="91425" bIns="91425" anchor="b" anchorCtr="0"/>
          <a:lstStyle>
            <a:lvl1pPr marL="0" marR="0" lvl="0" indent="0" algn="l" rtl="0">
              <a:spcBef>
                <a:spcPts val="600"/>
              </a:spcBef>
              <a:spcAft>
                <a:spcPts val="0"/>
              </a:spcAft>
              <a:buClr>
                <a:schemeClr val="accent1"/>
              </a:buClr>
              <a:buSzPct val="100000"/>
              <a:buFont typeface="Noto Sans Symbols"/>
              <a:buNone/>
              <a:defRPr sz="2400" b="0" i="0" u="none" strike="noStrike" cap="none">
                <a:solidFill>
                  <a:schemeClr val="lt2"/>
                </a:solidFill>
                <a:latin typeface="Calibri"/>
                <a:ea typeface="Calibri"/>
                <a:cs typeface="Calibri"/>
                <a:sym typeface="Calibri"/>
              </a:defRPr>
            </a:lvl1pPr>
            <a:lvl2pPr marL="457200" marR="0" lvl="1" indent="0" algn="ctr" rtl="0">
              <a:spcBef>
                <a:spcPts val="0"/>
              </a:spcBef>
              <a:buClr>
                <a:schemeClr val="accent1"/>
              </a:buClr>
              <a:buSzPct val="100000"/>
              <a:buFont typeface="Noto Sans Symbols"/>
              <a:buNone/>
              <a:defRPr sz="2400" b="0" i="0" u="none" strike="noStrike" cap="none">
                <a:solidFill>
                  <a:srgbClr val="888888"/>
                </a:solidFill>
                <a:latin typeface="Calibri"/>
                <a:ea typeface="Calibri"/>
                <a:cs typeface="Calibri"/>
                <a:sym typeface="Calibri"/>
              </a:defRPr>
            </a:lvl2pPr>
            <a:lvl3pPr marL="914400" marR="0" lvl="2" indent="0" algn="ctr" rtl="0">
              <a:spcBef>
                <a:spcPts val="0"/>
              </a:spcBef>
              <a:buClr>
                <a:schemeClr val="accent1"/>
              </a:buClr>
              <a:buSzPct val="100000"/>
              <a:buFont typeface="Noto Sans Symbols"/>
              <a:buNone/>
              <a:defRPr sz="2000" b="0" i="0" u="none" strike="noStrike" cap="none">
                <a:solidFill>
                  <a:srgbClr val="888888"/>
                </a:solidFill>
                <a:latin typeface="Calibri"/>
                <a:ea typeface="Calibri"/>
                <a:cs typeface="Calibri"/>
                <a:sym typeface="Calibri"/>
              </a:defRPr>
            </a:lvl3pPr>
            <a:lvl4pPr marL="1371600" marR="0" lvl="3" indent="0" algn="ctr" rtl="0">
              <a:spcBef>
                <a:spcPts val="0"/>
              </a:spcBef>
              <a:buClr>
                <a:schemeClr val="accent1"/>
              </a:buClr>
              <a:buSzPct val="100000"/>
              <a:buFont typeface="Noto Sans Symbols"/>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buClr>
                <a:schemeClr val="accent1"/>
              </a:buClr>
              <a:buSzPct val="100000"/>
              <a:buFont typeface="Noto Sans Symbols"/>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symmetrisch rechts">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271845" y="2155600"/>
            <a:ext cx="4300156" cy="3937225"/>
          </a:xfrm>
          <a:prstGeom prst="rect">
            <a:avLst/>
          </a:prstGeom>
          <a:noFill/>
          <a:ln>
            <a:noFill/>
          </a:ln>
        </p:spPr>
        <p:txBody>
          <a:bodyPr wrap="square" lIns="91425" tIns="91425" rIns="91425" bIns="91425" anchor="t" anchorCtr="0"/>
          <a:lstStyle>
            <a:lvl1pPr marL="342900" marR="0" lvl="0" indent="-190500" algn="l" rtl="0">
              <a:spcBef>
                <a:spcPts val="600"/>
              </a:spcBef>
              <a:spcAft>
                <a:spcPts val="0"/>
              </a:spcAft>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
        <p:nvSpPr>
          <p:cNvPr id="87" name="Shape 87"/>
          <p:cNvSpPr txBox="1">
            <a:spLocks noGrp="1"/>
          </p:cNvSpPr>
          <p:nvPr>
            <p:ph type="title"/>
          </p:nvPr>
        </p:nvSpPr>
        <p:spPr>
          <a:xfrm>
            <a:off x="271845" y="1592263"/>
            <a:ext cx="4300155" cy="549956"/>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8" name="Shape 88"/>
          <p:cNvSpPr>
            <a:spLocks noGrp="1"/>
          </p:cNvSpPr>
          <p:nvPr>
            <p:ph type="pic" idx="2"/>
          </p:nvPr>
        </p:nvSpPr>
        <p:spPr>
          <a:xfrm>
            <a:off x="6019800" y="1592263"/>
            <a:ext cx="2765425" cy="4500562"/>
          </a:xfrm>
          <a:prstGeom prst="rect">
            <a:avLst/>
          </a:prstGeom>
          <a:noFill/>
          <a:ln>
            <a:noFill/>
          </a:ln>
        </p:spPr>
        <p:txBody>
          <a:bodyPr wrap="square" lIns="91425" tIns="91425" rIns="91425" bIns="91425" anchor="t" anchorCtr="0"/>
          <a:lstStyle>
            <a:lvl1pPr marL="342900" marR="0" lvl="0" indent="-190500" algn="l" rtl="0">
              <a:spcBef>
                <a:spcPts val="600"/>
              </a:spcBef>
              <a:spcAft>
                <a:spcPts val="0"/>
              </a:spcAft>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4pPr>
            <a:lvl5pPr marL="2178900" marR="0" lvl="4" indent="-223099"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Vergleich">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69875" y="1089025"/>
            <a:ext cx="8602280" cy="11430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a:spLocks noGrp="1"/>
          </p:cNvSpPr>
          <p:nvPr>
            <p:ph type="body" idx="1"/>
          </p:nvPr>
        </p:nvSpPr>
        <p:spPr>
          <a:xfrm>
            <a:off x="269875" y="2335667"/>
            <a:ext cx="4227513" cy="639762"/>
          </a:xfrm>
          <a:prstGeom prst="rect">
            <a:avLst/>
          </a:prstGeom>
          <a:noFill/>
          <a:ln>
            <a:noFill/>
          </a:ln>
        </p:spPr>
        <p:txBody>
          <a:bodyPr wrap="square" lIns="91425" tIns="91425" rIns="91425" bIns="91425" anchor="b" anchorCtr="0"/>
          <a:lstStyle>
            <a:lvl1pPr marL="0" marR="0" lvl="0" indent="0" algn="l" rtl="0">
              <a:spcBef>
                <a:spcPts val="600"/>
              </a:spcBef>
              <a:spcAft>
                <a:spcPts val="0"/>
              </a:spcAft>
              <a:buClr>
                <a:schemeClr val="accent1"/>
              </a:buClr>
              <a:buSzPct val="100000"/>
              <a:buFont typeface="Noto Sans Symbols"/>
              <a:buNone/>
              <a:defRPr sz="2400" b="1" i="0" u="none" strike="noStrike" cap="none">
                <a:solidFill>
                  <a:schemeClr val="dk1"/>
                </a:solidFill>
                <a:latin typeface="Calibri"/>
                <a:ea typeface="Calibri"/>
                <a:cs typeface="Calibri"/>
                <a:sym typeface="Calibri"/>
              </a:defRPr>
            </a:lvl1pPr>
            <a:lvl2pPr marL="457200" marR="0" lvl="1" indent="0" algn="l" rtl="0">
              <a:spcBef>
                <a:spcPts val="0"/>
              </a:spcBef>
              <a:buClr>
                <a:schemeClr val="accent1"/>
              </a:buClr>
              <a:buSzPct val="100000"/>
              <a:buFont typeface="Noto Sans Symbols"/>
              <a:buNone/>
              <a:defRPr sz="2000" b="1" i="0" u="none" strike="noStrike" cap="none">
                <a:solidFill>
                  <a:schemeClr val="dk1"/>
                </a:solidFill>
                <a:latin typeface="Calibri"/>
                <a:ea typeface="Calibri"/>
                <a:cs typeface="Calibri"/>
                <a:sym typeface="Calibri"/>
              </a:defRPr>
            </a:lvl2pPr>
            <a:lvl3pPr marL="914400" marR="0" lvl="2" indent="0" algn="l" rtl="0">
              <a:spcBef>
                <a:spcPts val="0"/>
              </a:spcBef>
              <a:buClr>
                <a:schemeClr val="accent1"/>
              </a:buClr>
              <a:buSzPct val="100000"/>
              <a:buFont typeface="Noto Sans Symbols"/>
              <a:buNone/>
              <a:defRPr sz="1800" b="1" i="0" u="none" strike="noStrike" cap="none">
                <a:solidFill>
                  <a:schemeClr val="dk1"/>
                </a:solidFill>
                <a:latin typeface="Calibri"/>
                <a:ea typeface="Calibri"/>
                <a:cs typeface="Calibri"/>
                <a:sym typeface="Calibri"/>
              </a:defRPr>
            </a:lvl3pPr>
            <a:lvl4pPr marL="1371600" marR="0" lvl="3" indent="0" algn="l" rtl="0">
              <a:spcBef>
                <a:spcPts val="0"/>
              </a:spcBef>
              <a:buClr>
                <a:schemeClr val="accent1"/>
              </a:buClr>
              <a:buSzPct val="100000"/>
              <a:buFont typeface="Noto Sans Symbols"/>
              <a:buNone/>
              <a:defRPr sz="1600" b="1" i="0" u="none" strike="noStrike" cap="none">
                <a:solidFill>
                  <a:schemeClr val="dk1"/>
                </a:solidFill>
                <a:latin typeface="Calibri"/>
                <a:ea typeface="Calibri"/>
                <a:cs typeface="Calibri"/>
                <a:sym typeface="Calibri"/>
              </a:defRPr>
            </a:lvl4pPr>
            <a:lvl5pPr marL="1828800" marR="0" lvl="4" indent="0" algn="l" rtl="0">
              <a:spcBef>
                <a:spcPts val="0"/>
              </a:spcBef>
              <a:buClr>
                <a:schemeClr val="accent1"/>
              </a:buClr>
              <a:buSzPct val="100000"/>
              <a:buFont typeface="Noto Sans Symbols"/>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2"/>
          </p:nvPr>
        </p:nvSpPr>
        <p:spPr>
          <a:xfrm>
            <a:off x="269875" y="2975429"/>
            <a:ext cx="4227513" cy="3117396"/>
          </a:xfrm>
          <a:prstGeom prst="rect">
            <a:avLst/>
          </a:prstGeom>
          <a:noFill/>
          <a:ln>
            <a:noFill/>
          </a:ln>
        </p:spPr>
        <p:txBody>
          <a:bodyPr wrap="square" lIns="91425" tIns="91425" rIns="91425" bIns="91425" anchor="t" anchorCtr="0"/>
          <a:lstStyle>
            <a:lvl1pPr marL="342900" marR="0" lvl="0" indent="-190500" algn="l" rtl="0">
              <a:spcBef>
                <a:spcPts val="600"/>
              </a:spcBef>
              <a:spcAft>
                <a:spcPts val="0"/>
              </a:spcAft>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800100" marR="0" lvl="1"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2pPr>
            <a:lvl3pPr marL="1257300" marR="0" lvl="2"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3pPr>
            <a:lvl4pPr marL="1714500" marR="0" lvl="3" indent="-241300" algn="l" rtl="0">
              <a:spcBef>
                <a:spcPts val="0"/>
              </a:spcBef>
              <a:buClr>
                <a:schemeClr val="accent1"/>
              </a:buClr>
              <a:buSzPct val="100000"/>
              <a:buFont typeface="Noto Sans Symbols"/>
              <a:buChar char="▪"/>
              <a:defRPr sz="1600" b="0" i="0" u="none" strike="noStrike" cap="none">
                <a:solidFill>
                  <a:schemeClr val="dk1"/>
                </a:solidFill>
                <a:latin typeface="Calibri"/>
                <a:ea typeface="Calibri"/>
                <a:cs typeface="Calibri"/>
                <a:sym typeface="Calibri"/>
              </a:defRPr>
            </a:lvl4pPr>
            <a:lvl5pPr marL="2178900" marR="0" lvl="4" indent="-248499" algn="l" rtl="0">
              <a:spcBef>
                <a:spcPts val="0"/>
              </a:spcBef>
              <a:buClr>
                <a:schemeClr val="accent1"/>
              </a:buClr>
              <a:buSzPct val="100000"/>
              <a:buFont typeface="Noto Sans Symbols"/>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body" idx="3"/>
          </p:nvPr>
        </p:nvSpPr>
        <p:spPr>
          <a:xfrm>
            <a:off x="4645025" y="2335667"/>
            <a:ext cx="4227130" cy="639762"/>
          </a:xfrm>
          <a:prstGeom prst="rect">
            <a:avLst/>
          </a:prstGeom>
          <a:noFill/>
          <a:ln>
            <a:noFill/>
          </a:ln>
        </p:spPr>
        <p:txBody>
          <a:bodyPr wrap="square" lIns="91425" tIns="91425" rIns="91425" bIns="91425" anchor="b" anchorCtr="0"/>
          <a:lstStyle>
            <a:lvl1pPr marL="0" marR="0" lvl="0" indent="0" algn="l" rtl="0">
              <a:spcBef>
                <a:spcPts val="600"/>
              </a:spcBef>
              <a:spcAft>
                <a:spcPts val="0"/>
              </a:spcAft>
              <a:buClr>
                <a:schemeClr val="accent1"/>
              </a:buClr>
              <a:buSzPct val="100000"/>
              <a:buFont typeface="Noto Sans Symbols"/>
              <a:buNone/>
              <a:defRPr sz="2400" b="1" i="0" u="none" strike="noStrike" cap="none">
                <a:solidFill>
                  <a:schemeClr val="dk1"/>
                </a:solidFill>
                <a:latin typeface="Calibri"/>
                <a:ea typeface="Calibri"/>
                <a:cs typeface="Calibri"/>
                <a:sym typeface="Calibri"/>
              </a:defRPr>
            </a:lvl1pPr>
            <a:lvl2pPr marL="457200" marR="0" lvl="1" indent="0" algn="l" rtl="0">
              <a:spcBef>
                <a:spcPts val="0"/>
              </a:spcBef>
              <a:buClr>
                <a:schemeClr val="accent1"/>
              </a:buClr>
              <a:buSzPct val="100000"/>
              <a:buFont typeface="Noto Sans Symbols"/>
              <a:buNone/>
              <a:defRPr sz="2000" b="1" i="0" u="none" strike="noStrike" cap="none">
                <a:solidFill>
                  <a:schemeClr val="dk1"/>
                </a:solidFill>
                <a:latin typeface="Calibri"/>
                <a:ea typeface="Calibri"/>
                <a:cs typeface="Calibri"/>
                <a:sym typeface="Calibri"/>
              </a:defRPr>
            </a:lvl2pPr>
            <a:lvl3pPr marL="914400" marR="0" lvl="2" indent="0" algn="l" rtl="0">
              <a:spcBef>
                <a:spcPts val="0"/>
              </a:spcBef>
              <a:buClr>
                <a:schemeClr val="accent1"/>
              </a:buClr>
              <a:buSzPct val="100000"/>
              <a:buFont typeface="Noto Sans Symbols"/>
              <a:buNone/>
              <a:defRPr sz="1800" b="1" i="0" u="none" strike="noStrike" cap="none">
                <a:solidFill>
                  <a:schemeClr val="dk1"/>
                </a:solidFill>
                <a:latin typeface="Calibri"/>
                <a:ea typeface="Calibri"/>
                <a:cs typeface="Calibri"/>
                <a:sym typeface="Calibri"/>
              </a:defRPr>
            </a:lvl3pPr>
            <a:lvl4pPr marL="1371600" marR="0" lvl="3" indent="0" algn="l" rtl="0">
              <a:spcBef>
                <a:spcPts val="0"/>
              </a:spcBef>
              <a:buClr>
                <a:schemeClr val="accent1"/>
              </a:buClr>
              <a:buSzPct val="100000"/>
              <a:buFont typeface="Noto Sans Symbols"/>
              <a:buNone/>
              <a:defRPr sz="1600" b="1" i="0" u="none" strike="noStrike" cap="none">
                <a:solidFill>
                  <a:schemeClr val="dk1"/>
                </a:solidFill>
                <a:latin typeface="Calibri"/>
                <a:ea typeface="Calibri"/>
                <a:cs typeface="Calibri"/>
                <a:sym typeface="Calibri"/>
              </a:defRPr>
            </a:lvl4pPr>
            <a:lvl5pPr marL="1828800" marR="0" lvl="4" indent="0" algn="l" rtl="0">
              <a:spcBef>
                <a:spcPts val="0"/>
              </a:spcBef>
              <a:buClr>
                <a:schemeClr val="accent1"/>
              </a:buClr>
              <a:buSzPct val="100000"/>
              <a:buFont typeface="Noto Sans Symbols"/>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body" idx="4"/>
          </p:nvPr>
        </p:nvSpPr>
        <p:spPr>
          <a:xfrm>
            <a:off x="4645025" y="2975429"/>
            <a:ext cx="4229100" cy="3117396"/>
          </a:xfrm>
          <a:prstGeom prst="rect">
            <a:avLst/>
          </a:prstGeom>
          <a:noFill/>
          <a:ln>
            <a:noFill/>
          </a:ln>
        </p:spPr>
        <p:txBody>
          <a:bodyPr wrap="square" lIns="91425" tIns="91425" rIns="91425" bIns="91425" anchor="t" anchorCtr="0"/>
          <a:lstStyle>
            <a:lvl1pPr marL="342900" marR="0" lvl="0" indent="-190500" algn="l" rtl="0">
              <a:spcBef>
                <a:spcPts val="600"/>
              </a:spcBef>
              <a:spcAft>
                <a:spcPts val="0"/>
              </a:spcAft>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800100" marR="0" lvl="1"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2pPr>
            <a:lvl3pPr marL="1257300" marR="0" lvl="2"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3pPr>
            <a:lvl4pPr marL="1714500" marR="0" lvl="3" indent="-241300" algn="l" rtl="0">
              <a:spcBef>
                <a:spcPts val="0"/>
              </a:spcBef>
              <a:buClr>
                <a:schemeClr val="accent1"/>
              </a:buClr>
              <a:buSzPct val="100000"/>
              <a:buFont typeface="Noto Sans Symbols"/>
              <a:buChar char="▪"/>
              <a:defRPr sz="1600" b="0" i="0" u="none" strike="noStrike" cap="none">
                <a:solidFill>
                  <a:schemeClr val="dk1"/>
                </a:solidFill>
                <a:latin typeface="Calibri"/>
                <a:ea typeface="Calibri"/>
                <a:cs typeface="Calibri"/>
                <a:sym typeface="Calibri"/>
              </a:defRPr>
            </a:lvl4pPr>
            <a:lvl5pPr marL="2178900" marR="0" lvl="4" indent="-248499" algn="l" rtl="0">
              <a:spcBef>
                <a:spcPts val="0"/>
              </a:spcBef>
              <a:buClr>
                <a:schemeClr val="accent1"/>
              </a:buClr>
              <a:buSzPct val="100000"/>
              <a:buFont typeface="Noto Sans Symbols"/>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69875" y="1090515"/>
            <a:ext cx="8602280" cy="11430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0" name="Shape 100"/>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cSld name="Inhalt mit Beschriftun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64980" y="1089025"/>
            <a:ext cx="3200533" cy="1202418"/>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ct val="100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5" name="Shape 105"/>
          <p:cNvSpPr txBox="1">
            <a:spLocks noGrp="1"/>
          </p:cNvSpPr>
          <p:nvPr>
            <p:ph type="body" idx="1"/>
          </p:nvPr>
        </p:nvSpPr>
        <p:spPr>
          <a:xfrm>
            <a:off x="3575049" y="1089025"/>
            <a:ext cx="5297105" cy="5003800"/>
          </a:xfrm>
          <a:prstGeom prst="rect">
            <a:avLst/>
          </a:prstGeom>
          <a:noFill/>
          <a:ln>
            <a:noFill/>
          </a:ln>
        </p:spPr>
        <p:txBody>
          <a:bodyPr wrap="square" lIns="91425" tIns="91425" rIns="91425" bIns="91425" anchor="t" anchorCtr="0"/>
          <a:lstStyle>
            <a:lvl1pPr marL="342900" marR="0" lvl="0" indent="-139700" algn="l" rtl="0">
              <a:spcBef>
                <a:spcPts val="600"/>
              </a:spcBef>
              <a:spcAft>
                <a:spcPts val="0"/>
              </a:spcAft>
              <a:buClr>
                <a:schemeClr val="accent1"/>
              </a:buClr>
              <a:buSzPct val="100000"/>
              <a:buFont typeface="Noto Sans Symbols"/>
              <a:buChar char="▪"/>
              <a:defRPr sz="3200" b="0" i="0" u="none" strike="noStrike" cap="none">
                <a:solidFill>
                  <a:schemeClr val="dk1"/>
                </a:solidFill>
                <a:latin typeface="Calibri"/>
                <a:ea typeface="Calibri"/>
                <a:cs typeface="Calibri"/>
                <a:sym typeface="Calibri"/>
              </a:defRPr>
            </a:lvl1pPr>
            <a:lvl2pPr marL="800100" marR="0" lvl="1" indent="-165100" algn="l" rtl="0">
              <a:spcBef>
                <a:spcPts val="0"/>
              </a:spcBef>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2pPr>
            <a:lvl3pPr marL="1257300" marR="0" lvl="2"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3pPr>
            <a:lvl4pPr marL="1714500" marR="0" lvl="3"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4pPr>
            <a:lvl5pPr marL="2178900" marR="0" lvl="4" indent="-223099"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269876" y="2293257"/>
            <a:ext cx="3195638" cy="3799568"/>
          </a:xfrm>
          <a:prstGeom prst="rect">
            <a:avLst/>
          </a:prstGeom>
          <a:noFill/>
          <a:ln>
            <a:noFill/>
          </a:ln>
        </p:spPr>
        <p:txBody>
          <a:bodyPr wrap="square" lIns="91425" tIns="91425" rIns="91425" bIns="91425" anchor="t" anchorCtr="0"/>
          <a:lstStyle>
            <a:lvl1pPr marL="0" marR="0" lvl="0" indent="0" algn="l" rtl="0">
              <a:spcBef>
                <a:spcPts val="600"/>
              </a:spcBef>
              <a:spcAft>
                <a:spcPts val="0"/>
              </a:spcAft>
              <a:buClr>
                <a:schemeClr val="accent1"/>
              </a:buClr>
              <a:buSzPct val="100000"/>
              <a:buFont typeface="Noto Sans Symbols"/>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Clr>
                <a:schemeClr val="accent1"/>
              </a:buClr>
              <a:buSzPct val="100000"/>
              <a:buFont typeface="Noto Sans Symbols"/>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accent1"/>
              </a:buClr>
              <a:buSzPct val="100000"/>
              <a:buFont typeface="Noto Sans Symbols"/>
              <a:buNone/>
              <a:defRPr sz="10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accent1"/>
              </a:buClr>
              <a:buSzPct val="100000"/>
              <a:buFont typeface="Noto Sans Symbols"/>
              <a:buNone/>
              <a:defRPr sz="9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accent1"/>
              </a:buClr>
              <a:buSzPct val="100000"/>
              <a:buFont typeface="Noto Sans Symbols"/>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Bild mit Beschriftung">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69875" y="5526087"/>
            <a:ext cx="4302125"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2" name="Shape 112"/>
          <p:cNvSpPr>
            <a:spLocks noGrp="1"/>
          </p:cNvSpPr>
          <p:nvPr>
            <p:ph type="pic" idx="2"/>
          </p:nvPr>
        </p:nvSpPr>
        <p:spPr>
          <a:xfrm>
            <a:off x="358775" y="1089025"/>
            <a:ext cx="8426450" cy="4437062"/>
          </a:xfrm>
          <a:prstGeom prst="rect">
            <a:avLst/>
          </a:prstGeom>
          <a:noFill/>
          <a:ln>
            <a:noFill/>
          </a:ln>
        </p:spPr>
        <p:txBody>
          <a:bodyPr wrap="square" lIns="91425" tIns="91425" rIns="91425" bIns="91425" anchor="t" anchorCtr="0"/>
          <a:lstStyle>
            <a:lvl1pPr marL="0" marR="0" lvl="0" indent="0" algn="l" rtl="0">
              <a:spcBef>
                <a:spcPts val="600"/>
              </a:spcBef>
              <a:spcAft>
                <a:spcPts val="0"/>
              </a:spcAft>
              <a:buClr>
                <a:schemeClr val="accent1"/>
              </a:buClr>
              <a:buSzPct val="100000"/>
              <a:buFont typeface="Noto Sans Symbols"/>
              <a:buNone/>
              <a:defRPr sz="3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accent1"/>
              </a:buClr>
              <a:buSzPct val="100000"/>
              <a:buFont typeface="Noto Sans Symbols"/>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buClr>
                <a:schemeClr val="accent1"/>
              </a:buClr>
              <a:buSzPct val="100000"/>
              <a:buFont typeface="Noto Sans Symbols"/>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body" idx="1"/>
          </p:nvPr>
        </p:nvSpPr>
        <p:spPr>
          <a:xfrm>
            <a:off x="4571999" y="5526087"/>
            <a:ext cx="4302125" cy="566738"/>
          </a:xfrm>
          <a:prstGeom prst="rect">
            <a:avLst/>
          </a:prstGeom>
          <a:noFill/>
          <a:ln>
            <a:noFill/>
          </a:ln>
        </p:spPr>
        <p:txBody>
          <a:bodyPr wrap="square" lIns="91425" tIns="91425" rIns="91425" bIns="91425" anchor="b" anchorCtr="0"/>
          <a:lstStyle>
            <a:lvl1pPr marL="0" marR="0" lvl="0" indent="0" algn="r" rtl="0">
              <a:spcBef>
                <a:spcPts val="600"/>
              </a:spcBef>
              <a:spcAft>
                <a:spcPts val="0"/>
              </a:spcAft>
              <a:buClr>
                <a:schemeClr val="accent1"/>
              </a:buClr>
              <a:buSzPct val="100000"/>
              <a:buFont typeface="Noto Sans Symbols"/>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Clr>
                <a:schemeClr val="accent1"/>
              </a:buClr>
              <a:buSzPct val="100000"/>
              <a:buFont typeface="Noto Sans Symbols"/>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accent1"/>
              </a:buClr>
              <a:buSzPct val="100000"/>
              <a:buFont typeface="Noto Sans Symbols"/>
              <a:buNone/>
              <a:defRPr sz="10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accent1"/>
              </a:buClr>
              <a:buSzPct val="100000"/>
              <a:buFont typeface="Noto Sans Symbols"/>
              <a:buNone/>
              <a:defRPr sz="9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accent1"/>
              </a:buClr>
              <a:buSzPct val="100000"/>
              <a:buFont typeface="Noto Sans Symbols"/>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Vollbild">
    <p:spTree>
      <p:nvGrpSpPr>
        <p:cNvPr id="1" name="Shape 117"/>
        <p:cNvGrpSpPr/>
        <p:nvPr/>
      </p:nvGrpSpPr>
      <p:grpSpPr>
        <a:xfrm>
          <a:off x="0" y="0"/>
          <a:ext cx="0" cy="0"/>
          <a:chOff x="0" y="0"/>
          <a:chExt cx="0" cy="0"/>
        </a:xfrm>
      </p:grpSpPr>
      <p:sp>
        <p:nvSpPr>
          <p:cNvPr id="118" name="Shape 118"/>
          <p:cNvSpPr>
            <a:spLocks noGrp="1"/>
          </p:cNvSpPr>
          <p:nvPr>
            <p:ph type="pic" idx="2"/>
          </p:nvPr>
        </p:nvSpPr>
        <p:spPr>
          <a:xfrm>
            <a:off x="0" y="1592262"/>
            <a:ext cx="9144000" cy="5265737"/>
          </a:xfrm>
          <a:prstGeom prst="rect">
            <a:avLst/>
          </a:prstGeom>
          <a:noFill/>
          <a:ln>
            <a:noFill/>
          </a:ln>
        </p:spPr>
        <p:txBody>
          <a:bodyPr wrap="square" lIns="91425" tIns="91425" rIns="91425" bIns="91425" anchor="t" anchorCtr="0"/>
          <a:lstStyle>
            <a:lvl1pPr marL="0" marR="0" lvl="0" indent="0" algn="l" rtl="0">
              <a:spcBef>
                <a:spcPts val="600"/>
              </a:spcBef>
              <a:spcAft>
                <a:spcPts val="0"/>
              </a:spcAft>
              <a:buClr>
                <a:schemeClr val="accent1"/>
              </a:buClr>
              <a:buSzPct val="100000"/>
              <a:buFont typeface="Noto Sans Symbols"/>
              <a:buNone/>
              <a:defRPr sz="3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accent1"/>
              </a:buClr>
              <a:buSzPct val="100000"/>
              <a:buFont typeface="Noto Sans Symbols"/>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buClr>
                <a:schemeClr val="accent1"/>
              </a:buClr>
              <a:buSzPct val="100000"/>
              <a:buFont typeface="Noto Sans Symbols"/>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el und vertikaler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269875" y="1090515"/>
            <a:ext cx="8602280" cy="11430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1" name="Shape 121"/>
          <p:cNvSpPr txBox="1">
            <a:spLocks noGrp="1"/>
          </p:cNvSpPr>
          <p:nvPr>
            <p:ph type="body" idx="1"/>
          </p:nvPr>
        </p:nvSpPr>
        <p:spPr>
          <a:xfrm rot="5400000">
            <a:off x="2697616" y="-83684"/>
            <a:ext cx="3748768" cy="8604250"/>
          </a:xfrm>
          <a:prstGeom prst="rect">
            <a:avLst/>
          </a:prstGeom>
          <a:noFill/>
          <a:ln>
            <a:noFill/>
          </a:ln>
        </p:spPr>
        <p:txBody>
          <a:bodyPr wrap="square" lIns="91425" tIns="91425" rIns="91425" bIns="91425" anchor="t" anchorCtr="0"/>
          <a:lstStyle>
            <a:lvl1pPr marL="342900" marR="0" lvl="0" indent="-190500" algn="l" rtl="0">
              <a:spcBef>
                <a:spcPts val="600"/>
              </a:spcBef>
              <a:spcAft>
                <a:spcPts val="0"/>
              </a:spcAft>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4pPr>
            <a:lvl5pPr marL="2178900" marR="0" lvl="4" indent="-223099"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kaler Titel und Tex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rot="5400000">
            <a:off x="5249862" y="2468563"/>
            <a:ext cx="5003800" cy="2244725"/>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7" name="Shape 127"/>
          <p:cNvSpPr txBox="1">
            <a:spLocks noGrp="1"/>
          </p:cNvSpPr>
          <p:nvPr>
            <p:ph type="body" idx="1"/>
          </p:nvPr>
        </p:nvSpPr>
        <p:spPr>
          <a:xfrm rot="5400000">
            <a:off x="871537" y="487362"/>
            <a:ext cx="5003800" cy="6207125"/>
          </a:xfrm>
          <a:prstGeom prst="rect">
            <a:avLst/>
          </a:prstGeom>
          <a:noFill/>
          <a:ln>
            <a:noFill/>
          </a:ln>
        </p:spPr>
        <p:txBody>
          <a:bodyPr wrap="square" lIns="91425" tIns="91425" rIns="91425" bIns="91425" anchor="t" anchorCtr="0"/>
          <a:lstStyle>
            <a:lvl1pPr marL="342900" marR="0" lvl="0" indent="-190500" algn="l" rtl="0">
              <a:spcBef>
                <a:spcPts val="600"/>
              </a:spcBef>
              <a:spcAft>
                <a:spcPts val="0"/>
              </a:spcAft>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4pPr>
            <a:lvl5pPr marL="2178900" marR="0" lvl="4" indent="-223099"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269875" y="1090515"/>
            <a:ext cx="8602280" cy="11430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269875" y="2344057"/>
            <a:ext cx="8604250" cy="3748768"/>
          </a:xfrm>
          <a:prstGeom prst="rect">
            <a:avLst/>
          </a:prstGeom>
          <a:noFill/>
          <a:ln>
            <a:noFill/>
          </a:ln>
        </p:spPr>
        <p:txBody>
          <a:bodyPr wrap="square" lIns="91425" tIns="91425" rIns="91425" bIns="91425" anchor="t" anchorCtr="0"/>
          <a:lstStyle>
            <a:lvl1pPr marL="0" marR="0" lvl="0" indent="0" algn="l" rtl="0">
              <a:spcBef>
                <a:spcPts val="600"/>
              </a:spcBef>
              <a:spcAft>
                <a:spcPts val="0"/>
              </a:spcAft>
              <a:buClr>
                <a:schemeClr val="accent1"/>
              </a:buClr>
              <a:buSzPct val="100000"/>
              <a:buFont typeface="Noto Sans Symbols"/>
              <a:buNone/>
              <a:defRPr sz="2400" b="0" i="0" u="none" strike="noStrike" cap="none">
                <a:solidFill>
                  <a:schemeClr val="dk1"/>
                </a:solidFill>
                <a:latin typeface="Calibri"/>
                <a:ea typeface="Calibri"/>
                <a:cs typeface="Calibri"/>
                <a:sym typeface="Calibri"/>
              </a:defRPr>
            </a:lvl1pPr>
            <a:lvl2pPr marL="457200" marR="0" lvl="1" indent="0" algn="l" rtl="0">
              <a:spcBef>
                <a:spcPts val="0"/>
              </a:spcBef>
              <a:buClr>
                <a:schemeClr val="accent1"/>
              </a:buClr>
              <a:buSzPct val="100000"/>
              <a:buFont typeface="Noto Sans Symbols"/>
              <a:buNone/>
              <a:defRPr sz="2400" b="0" i="0" u="none" strike="noStrike" cap="none">
                <a:solidFill>
                  <a:schemeClr val="dk1"/>
                </a:solidFill>
                <a:latin typeface="Calibri"/>
                <a:ea typeface="Calibri"/>
                <a:cs typeface="Calibri"/>
                <a:sym typeface="Calibri"/>
              </a:defRPr>
            </a:lvl2pPr>
            <a:lvl3pPr marL="914400" marR="0" lvl="2" indent="0" algn="l" rtl="0">
              <a:spcBef>
                <a:spcPts val="0"/>
              </a:spcBef>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Shape 29"/>
        <p:cNvGrpSpPr/>
        <p:nvPr/>
      </p:nvGrpSpPr>
      <p:grpSpPr>
        <a:xfrm>
          <a:off x="0" y="0"/>
          <a:ext cx="0" cy="0"/>
          <a:chOff x="0" y="0"/>
          <a:chExt cx="0" cy="0"/>
        </a:xfrm>
      </p:grpSpPr>
      <p:sp>
        <p:nvSpPr>
          <p:cNvPr id="30" name="Shape 30"/>
          <p:cNvSpPr/>
          <p:nvPr/>
        </p:nvSpPr>
        <p:spPr>
          <a:xfrm>
            <a:off x="0" y="1089025"/>
            <a:ext cx="9144000" cy="5574099"/>
          </a:xfrm>
          <a:prstGeom prst="rect">
            <a:avLst/>
          </a:prstGeom>
          <a:solidFill>
            <a:srgbClr val="C9E5A9"/>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31" name="Shape 31"/>
          <p:cNvSpPr txBox="1">
            <a:spLocks noGrp="1"/>
          </p:cNvSpPr>
          <p:nvPr>
            <p:ph type="title"/>
          </p:nvPr>
        </p:nvSpPr>
        <p:spPr>
          <a:xfrm>
            <a:off x="269875" y="1419384"/>
            <a:ext cx="860425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ct val="100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269874" y="4592638"/>
            <a:ext cx="8604251" cy="1500187"/>
          </a:xfrm>
          <a:prstGeom prst="rect">
            <a:avLst/>
          </a:prstGeom>
          <a:noFill/>
          <a:ln>
            <a:noFill/>
          </a:ln>
        </p:spPr>
        <p:txBody>
          <a:bodyPr wrap="square" lIns="91425" tIns="91425" rIns="91425" bIns="91425" anchor="b" anchorCtr="0"/>
          <a:lstStyle>
            <a:lvl1pPr marL="0" marR="0" lvl="0" indent="0" algn="l" rtl="0">
              <a:spcBef>
                <a:spcPts val="600"/>
              </a:spcBef>
              <a:spcAft>
                <a:spcPts val="0"/>
              </a:spcAft>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1pPr>
            <a:lvl2pPr marL="457200" marR="0" lvl="1" indent="0" algn="l" rtl="0">
              <a:spcBef>
                <a:spcPts val="0"/>
              </a:spcBef>
              <a:buClr>
                <a:schemeClr val="accent1"/>
              </a:buClr>
              <a:buSzPct val="100000"/>
              <a:buFont typeface="Noto Sans Symbols"/>
              <a:buNone/>
              <a:defRPr sz="1800" b="0" i="0" u="none" strike="noStrike" cap="none">
                <a:solidFill>
                  <a:srgbClr val="888888"/>
                </a:solidFill>
                <a:latin typeface="Calibri"/>
                <a:ea typeface="Calibri"/>
                <a:cs typeface="Calibri"/>
                <a:sym typeface="Calibri"/>
              </a:defRPr>
            </a:lvl2pPr>
            <a:lvl3pPr marL="914400" marR="0" lvl="2" indent="0" algn="l" rtl="0">
              <a:spcBef>
                <a:spcPts val="0"/>
              </a:spcBef>
              <a:buClr>
                <a:schemeClr val="accent1"/>
              </a:buClr>
              <a:buSzPct val="100000"/>
              <a:buFont typeface="Noto Sans Symbols"/>
              <a:buNone/>
              <a:defRPr sz="1600" b="0" i="0" u="none" strike="noStrike" cap="none">
                <a:solidFill>
                  <a:srgbClr val="888888"/>
                </a:solidFill>
                <a:latin typeface="Calibri"/>
                <a:ea typeface="Calibri"/>
                <a:cs typeface="Calibri"/>
                <a:sym typeface="Calibri"/>
              </a:defRPr>
            </a:lvl3pPr>
            <a:lvl4pPr marL="1371600" marR="0" lvl="3" indent="0" algn="l" rtl="0">
              <a:spcBef>
                <a:spcPts val="0"/>
              </a:spcBef>
              <a:buClr>
                <a:schemeClr val="accent1"/>
              </a:buClr>
              <a:buSzPct val="100000"/>
              <a:buFont typeface="Noto Sans Symbols"/>
              <a:buNone/>
              <a:defRPr sz="1400" b="0" i="0" u="none" strike="noStrike" cap="none">
                <a:solidFill>
                  <a:srgbClr val="888888"/>
                </a:solidFill>
                <a:latin typeface="Calibri"/>
                <a:ea typeface="Calibri"/>
                <a:cs typeface="Calibri"/>
                <a:sym typeface="Calibri"/>
              </a:defRPr>
            </a:lvl4pPr>
            <a:lvl5pPr marL="1828800" marR="0" lvl="4" indent="0" algn="l" rtl="0">
              <a:spcBef>
                <a:spcPts val="0"/>
              </a:spcBef>
              <a:buClr>
                <a:schemeClr val="accent1"/>
              </a:buClr>
              <a:buSzPct val="100000"/>
              <a:buFont typeface="Noto Sans Symbols"/>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Aussage">
    <p:spTree>
      <p:nvGrpSpPr>
        <p:cNvPr id="1" name="Shape 36"/>
        <p:cNvGrpSpPr/>
        <p:nvPr/>
      </p:nvGrpSpPr>
      <p:grpSpPr>
        <a:xfrm>
          <a:off x="0" y="0"/>
          <a:ext cx="0" cy="0"/>
          <a:chOff x="0" y="0"/>
          <a:chExt cx="0" cy="0"/>
        </a:xfrm>
      </p:grpSpPr>
      <p:sp>
        <p:nvSpPr>
          <p:cNvPr id="37" name="Shape 37"/>
          <p:cNvSpPr/>
          <p:nvPr/>
        </p:nvSpPr>
        <p:spPr>
          <a:xfrm>
            <a:off x="0" y="1592263"/>
            <a:ext cx="9144000" cy="4500562"/>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38" name="Shape 38"/>
          <p:cNvSpPr txBox="1">
            <a:spLocks noGrp="1"/>
          </p:cNvSpPr>
          <p:nvPr>
            <p:ph type="title"/>
          </p:nvPr>
        </p:nvSpPr>
        <p:spPr>
          <a:xfrm>
            <a:off x="358775" y="2599645"/>
            <a:ext cx="8604250" cy="1362075"/>
          </a:xfrm>
          <a:prstGeom prst="rect">
            <a:avLst/>
          </a:prstGeom>
          <a:noFill/>
          <a:ln>
            <a:noFill/>
          </a:ln>
        </p:spPr>
        <p:txBody>
          <a:bodyPr wrap="square" lIns="91425" tIns="91425" rIns="91425" bIns="91425" anchor="b" anchorCtr="0"/>
          <a:lstStyle>
            <a:lvl1pPr marL="0" marR="0" lvl="0" indent="0" algn="ctr" rtl="0">
              <a:spcBef>
                <a:spcPts val="0"/>
              </a:spcBef>
              <a:buClr>
                <a:schemeClr val="lt2"/>
              </a:buClr>
              <a:buSzPct val="100000"/>
              <a:buFont typeface="Georgia"/>
              <a:buNone/>
              <a:defRPr sz="4000" b="1" i="1" u="none" strike="noStrike" cap="none">
                <a:solidFill>
                  <a:schemeClr val="lt2"/>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269875" y="4339545"/>
            <a:ext cx="8604251" cy="1500187"/>
          </a:xfrm>
          <a:prstGeom prst="rect">
            <a:avLst/>
          </a:prstGeom>
          <a:noFill/>
          <a:ln>
            <a:noFill/>
          </a:ln>
        </p:spPr>
        <p:txBody>
          <a:bodyPr wrap="square" lIns="91425" tIns="91425" rIns="91425" bIns="91425" anchor="t" anchorCtr="0"/>
          <a:lstStyle>
            <a:lvl1pPr marL="0" marR="0" lvl="0" indent="0" algn="ctr" rtl="0">
              <a:spcBef>
                <a:spcPts val="600"/>
              </a:spcBef>
              <a:spcAft>
                <a:spcPts val="0"/>
              </a:spcAft>
              <a:buClr>
                <a:schemeClr val="accent1"/>
              </a:buClr>
              <a:buSzPct val="100000"/>
              <a:buFont typeface="Noto Sans Symbols"/>
              <a:buNone/>
              <a:defRPr sz="2000" b="0" i="0" u="none" strike="noStrike" cap="none">
                <a:solidFill>
                  <a:schemeClr val="lt2"/>
                </a:solidFill>
                <a:latin typeface="Calibri"/>
                <a:ea typeface="Calibri"/>
                <a:cs typeface="Calibri"/>
                <a:sym typeface="Calibri"/>
              </a:defRPr>
            </a:lvl1pPr>
            <a:lvl2pPr marL="457200" marR="0" lvl="1" indent="0" algn="l" rtl="0">
              <a:spcBef>
                <a:spcPts val="0"/>
              </a:spcBef>
              <a:buClr>
                <a:schemeClr val="accent1"/>
              </a:buClr>
              <a:buSzPct val="100000"/>
              <a:buFont typeface="Noto Sans Symbols"/>
              <a:buNone/>
              <a:defRPr sz="1800" b="0" i="0" u="none" strike="noStrike" cap="none">
                <a:solidFill>
                  <a:srgbClr val="888888"/>
                </a:solidFill>
                <a:latin typeface="Calibri"/>
                <a:ea typeface="Calibri"/>
                <a:cs typeface="Calibri"/>
                <a:sym typeface="Calibri"/>
              </a:defRPr>
            </a:lvl2pPr>
            <a:lvl3pPr marL="914400" marR="0" lvl="2" indent="0" algn="l" rtl="0">
              <a:spcBef>
                <a:spcPts val="0"/>
              </a:spcBef>
              <a:buClr>
                <a:schemeClr val="accent1"/>
              </a:buClr>
              <a:buSzPct val="100000"/>
              <a:buFont typeface="Noto Sans Symbols"/>
              <a:buNone/>
              <a:defRPr sz="1600" b="0" i="0" u="none" strike="noStrike" cap="none">
                <a:solidFill>
                  <a:srgbClr val="888888"/>
                </a:solidFill>
                <a:latin typeface="Calibri"/>
                <a:ea typeface="Calibri"/>
                <a:cs typeface="Calibri"/>
                <a:sym typeface="Calibri"/>
              </a:defRPr>
            </a:lvl3pPr>
            <a:lvl4pPr marL="1371600" marR="0" lvl="3" indent="0" algn="l" rtl="0">
              <a:spcBef>
                <a:spcPts val="0"/>
              </a:spcBef>
              <a:buClr>
                <a:schemeClr val="accent1"/>
              </a:buClr>
              <a:buSzPct val="100000"/>
              <a:buFont typeface="Noto Sans Symbols"/>
              <a:buNone/>
              <a:defRPr sz="1400" b="0" i="0" u="none" strike="noStrike" cap="none">
                <a:solidFill>
                  <a:srgbClr val="888888"/>
                </a:solidFill>
                <a:latin typeface="Calibri"/>
                <a:ea typeface="Calibri"/>
                <a:cs typeface="Calibri"/>
                <a:sym typeface="Calibri"/>
              </a:defRPr>
            </a:lvl4pPr>
            <a:lvl5pPr marL="1828800" marR="0" lvl="4" indent="0" algn="l" rtl="0">
              <a:spcBef>
                <a:spcPts val="0"/>
              </a:spcBef>
              <a:buClr>
                <a:schemeClr val="accent1"/>
              </a:buClr>
              <a:buSzPct val="100000"/>
              <a:buFont typeface="Noto Sans Symbols"/>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269875" y="1090515"/>
            <a:ext cx="8602280" cy="11430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269875" y="2233515"/>
            <a:ext cx="4225925" cy="385931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4648199" y="2233515"/>
            <a:ext cx="4225925" cy="385931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Drei Inhalte">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69875" y="1090515"/>
            <a:ext cx="8602280" cy="11430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269876" y="2233515"/>
            <a:ext cx="2808000" cy="385931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6063641" y="2233515"/>
            <a:ext cx="2808000" cy="385931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
        <p:nvSpPr>
          <p:cNvPr id="57" name="Shape 57"/>
          <p:cNvSpPr txBox="1">
            <a:spLocks noGrp="1"/>
          </p:cNvSpPr>
          <p:nvPr>
            <p:ph type="body" idx="3"/>
          </p:nvPr>
        </p:nvSpPr>
        <p:spPr>
          <a:xfrm>
            <a:off x="3166759" y="2233515"/>
            <a:ext cx="2808000" cy="385931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Eins plus zwei Inhalte">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69875" y="1090515"/>
            <a:ext cx="8602280" cy="11430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269875" y="2233515"/>
            <a:ext cx="4225925" cy="385931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648199" y="2233515"/>
            <a:ext cx="4225925" cy="187200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
        <p:nvSpPr>
          <p:cNvPr id="65" name="Shape 65"/>
          <p:cNvSpPr txBox="1">
            <a:spLocks noGrp="1"/>
          </p:cNvSpPr>
          <p:nvPr>
            <p:ph type="body" idx="3"/>
          </p:nvPr>
        </p:nvSpPr>
        <p:spPr>
          <a:xfrm>
            <a:off x="4648200" y="4220825"/>
            <a:ext cx="4225925" cy="187200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Vier Inhalt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9875" y="1090515"/>
            <a:ext cx="8602280" cy="11430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body" idx="1"/>
          </p:nvPr>
        </p:nvSpPr>
        <p:spPr>
          <a:xfrm>
            <a:off x="269875" y="2233515"/>
            <a:ext cx="4225925" cy="187200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2"/>
          </p:nvPr>
        </p:nvSpPr>
        <p:spPr>
          <a:xfrm>
            <a:off x="4648199" y="2233515"/>
            <a:ext cx="4225925" cy="187200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
        <p:nvSpPr>
          <p:cNvPr id="73" name="Shape 73"/>
          <p:cNvSpPr txBox="1">
            <a:spLocks noGrp="1"/>
          </p:cNvSpPr>
          <p:nvPr>
            <p:ph type="body" idx="3"/>
          </p:nvPr>
        </p:nvSpPr>
        <p:spPr>
          <a:xfrm>
            <a:off x="264980" y="4220825"/>
            <a:ext cx="4225925" cy="187200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4"/>
          </p:nvPr>
        </p:nvSpPr>
        <p:spPr>
          <a:xfrm>
            <a:off x="4648200" y="4220825"/>
            <a:ext cx="4225925" cy="1872000"/>
          </a:xfrm>
          <a:prstGeom prst="rect">
            <a:avLst/>
          </a:prstGeom>
          <a:noFill/>
          <a:ln>
            <a:noFill/>
          </a:ln>
        </p:spPr>
        <p:txBody>
          <a:bodyPr wrap="square" lIns="91425" tIns="91425" rIns="91425" bIns="91425" anchor="t" anchorCtr="0"/>
          <a:lstStyle>
            <a:lvl1pPr marL="342900" marR="0" lvl="0" indent="-165100" algn="l" rtl="0">
              <a:spcBef>
                <a:spcPts val="600"/>
              </a:spcBef>
              <a:spcAft>
                <a:spcPts val="0"/>
              </a:spcAft>
              <a:buClr>
                <a:schemeClr val="accent1"/>
              </a:buClr>
              <a:buSzPct val="100000"/>
              <a:buFont typeface="Noto Sans Symbols"/>
              <a:buChar char="▪"/>
              <a:defRPr sz="28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Asymmetrisch links">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4571999" y="2155600"/>
            <a:ext cx="4300156" cy="3937225"/>
          </a:xfrm>
          <a:prstGeom prst="rect">
            <a:avLst/>
          </a:prstGeom>
          <a:noFill/>
          <a:ln>
            <a:noFill/>
          </a:ln>
        </p:spPr>
        <p:txBody>
          <a:bodyPr wrap="square" lIns="91425" tIns="91425" rIns="91425" bIns="91425" anchor="t" anchorCtr="0"/>
          <a:lstStyle>
            <a:lvl1pPr marL="342900" marR="0" lvl="0" indent="-190500" algn="l" rtl="0">
              <a:spcBef>
                <a:spcPts val="600"/>
              </a:spcBef>
              <a:spcAft>
                <a:spcPts val="0"/>
              </a:spcAft>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28600"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4pPr>
            <a:lvl5pPr marL="2178900" marR="0" lvl="4" indent="-235799" algn="l" rtl="0">
              <a:spcBef>
                <a:spcPts val="0"/>
              </a:spcBef>
              <a:buClr>
                <a:schemeClr val="accent1"/>
              </a:buClr>
              <a:buSzPct val="100000"/>
              <a:buFont typeface="Noto Sans Symbols"/>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‹Nr.›</a:t>
            </a:fld>
            <a:endParaRPr lang="de-AT" sz="1000">
              <a:solidFill>
                <a:srgbClr val="888888"/>
              </a:solidFill>
              <a:latin typeface="Calibri"/>
              <a:ea typeface="Calibri"/>
              <a:cs typeface="Calibri"/>
              <a:sym typeface="Calibri"/>
            </a:endParaRPr>
          </a:p>
        </p:txBody>
      </p:sp>
      <p:sp>
        <p:nvSpPr>
          <p:cNvPr id="80" name="Shape 80"/>
          <p:cNvSpPr txBox="1">
            <a:spLocks noGrp="1"/>
          </p:cNvSpPr>
          <p:nvPr>
            <p:ph type="title"/>
          </p:nvPr>
        </p:nvSpPr>
        <p:spPr>
          <a:xfrm>
            <a:off x="4571999" y="1605644"/>
            <a:ext cx="4300155" cy="549956"/>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a:spLocks noGrp="1"/>
          </p:cNvSpPr>
          <p:nvPr>
            <p:ph type="pic" idx="2"/>
          </p:nvPr>
        </p:nvSpPr>
        <p:spPr>
          <a:xfrm>
            <a:off x="358775" y="1592263"/>
            <a:ext cx="2765425" cy="4500562"/>
          </a:xfrm>
          <a:prstGeom prst="rect">
            <a:avLst/>
          </a:prstGeom>
          <a:noFill/>
          <a:ln>
            <a:noFill/>
          </a:ln>
        </p:spPr>
        <p:txBody>
          <a:bodyPr wrap="square" lIns="91425" tIns="91425" rIns="91425" bIns="91425" anchor="t" anchorCtr="0"/>
          <a:lstStyle>
            <a:lvl1pPr marL="342900" marR="0" lvl="0" indent="-190500" algn="l" rtl="0">
              <a:spcBef>
                <a:spcPts val="600"/>
              </a:spcBef>
              <a:spcAft>
                <a:spcPts val="0"/>
              </a:spcAft>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4pPr>
            <a:lvl5pPr marL="2178900" marR="0" lvl="4" indent="-223099"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MARS\Gaste$\SYSTEM\Desktop\PowerPoints_neu\Kopfleisten\kopfleiste_green_ppt.jpg"/>
          <p:cNvPicPr preferRelativeResize="0"/>
          <p:nvPr/>
        </p:nvPicPr>
        <p:blipFill rotWithShape="1">
          <a:blip r:embed="rId19">
            <a:alphaModFix/>
          </a:blip>
          <a:srcRect/>
          <a:stretch/>
        </p:blipFill>
        <p:spPr>
          <a:xfrm>
            <a:off x="0" y="8520"/>
            <a:ext cx="8988553" cy="1076909"/>
          </a:xfrm>
          <a:prstGeom prst="rect">
            <a:avLst/>
          </a:prstGeom>
          <a:noFill/>
          <a:ln>
            <a:noFill/>
          </a:ln>
        </p:spPr>
      </p:pic>
      <p:sp>
        <p:nvSpPr>
          <p:cNvPr id="11" name="Shape 11"/>
          <p:cNvSpPr txBox="1">
            <a:spLocks noGrp="1"/>
          </p:cNvSpPr>
          <p:nvPr>
            <p:ph type="title"/>
          </p:nvPr>
        </p:nvSpPr>
        <p:spPr>
          <a:xfrm>
            <a:off x="269875" y="1090515"/>
            <a:ext cx="8602280" cy="11430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32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269875" y="2344057"/>
            <a:ext cx="8604250" cy="3748768"/>
          </a:xfrm>
          <a:prstGeom prst="rect">
            <a:avLst/>
          </a:prstGeom>
          <a:noFill/>
          <a:ln>
            <a:noFill/>
          </a:ln>
        </p:spPr>
        <p:txBody>
          <a:bodyPr wrap="square" lIns="91425" tIns="91425" rIns="91425" bIns="91425" anchor="t" anchorCtr="0"/>
          <a:lstStyle>
            <a:lvl1pPr marL="342900" marR="0" lvl="0" indent="-190500" algn="l" rtl="0">
              <a:spcBef>
                <a:spcPts val="600"/>
              </a:spcBef>
              <a:spcAft>
                <a:spcPts val="0"/>
              </a:spcAft>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800100" marR="0" lvl="1" indent="-1905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2pPr>
            <a:lvl3pPr marL="1257300" marR="0" lvl="2"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3pPr>
            <a:lvl4pPr marL="1714500" marR="0" lvl="3" indent="-215900"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4pPr>
            <a:lvl5pPr marL="2178900" marR="0" lvl="4" indent="-223099" algn="l" rtl="0">
              <a:spcBef>
                <a:spcPts val="0"/>
              </a:spcBef>
              <a:buClr>
                <a:schemeClr val="accent1"/>
              </a:buClr>
              <a:buSzPct val="100000"/>
              <a:buFont typeface="Noto Sans Symbols"/>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Shape 13"/>
          <p:cNvSpPr txBox="1"/>
          <p:nvPr/>
        </p:nvSpPr>
        <p:spPr>
          <a:xfrm>
            <a:off x="393893" y="289731"/>
            <a:ext cx="2537501"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de-AT" sz="1400" b="0" i="0" u="none" strike="noStrike" cap="none">
                <a:solidFill>
                  <a:schemeClr val="accent1"/>
                </a:solidFill>
                <a:latin typeface="Calibri"/>
                <a:ea typeface="Calibri"/>
                <a:cs typeface="Calibri"/>
                <a:sym typeface="Calibri"/>
              </a:rPr>
              <a:t>APPLIED COMPUTER SCIENCES</a:t>
            </a:r>
          </a:p>
        </p:txBody>
      </p:sp>
      <p:sp>
        <p:nvSpPr>
          <p:cNvPr id="14" name="Shape 14"/>
          <p:cNvSpPr txBox="1">
            <a:spLocks noGrp="1"/>
          </p:cNvSpPr>
          <p:nvPr>
            <p:ph type="dt" idx="10"/>
          </p:nvPr>
        </p:nvSpPr>
        <p:spPr>
          <a:xfrm>
            <a:off x="26498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b="0" u="none">
                <a:solidFill>
                  <a:srgbClr val="888888"/>
                </a:solidFill>
                <a:latin typeface="Calibri"/>
                <a:ea typeface="Calibri"/>
                <a:cs typeface="Calibri"/>
                <a:sym typeface="Calibri"/>
              </a:rPr>
              <a:t>‹Nr.›</a:t>
            </a:fld>
            <a:endParaRPr lang="de-AT" sz="1000" b="0" u="none">
              <a:solidFill>
                <a:srgbClr val="888888"/>
              </a:solidFill>
              <a:latin typeface="Calibri"/>
              <a:ea typeface="Calibri"/>
              <a:cs typeface="Calibri"/>
              <a:sym typeface="Calibri"/>
            </a:endParaRPr>
          </a:p>
        </p:txBody>
      </p:sp>
      <p:cxnSp>
        <p:nvCxnSpPr>
          <p:cNvPr id="17" name="Shape 17"/>
          <p:cNvCxnSpPr/>
          <p:nvPr/>
        </p:nvCxnSpPr>
        <p:spPr>
          <a:xfrm>
            <a:off x="355600" y="6311900"/>
            <a:ext cx="8423275" cy="0"/>
          </a:xfrm>
          <a:prstGeom prst="straightConnector1">
            <a:avLst/>
          </a:prstGeom>
          <a:noFill/>
          <a:ln w="9525" cap="flat" cmpd="sng">
            <a:solidFill>
              <a:srgbClr val="BFBFBF"/>
            </a:solidFill>
            <a:prstDash val="solid"/>
            <a:round/>
            <a:headEnd type="none" w="med" len="med"/>
            <a:tailEnd type="none" w="med" len="med"/>
          </a:ln>
        </p:spPr>
      </p:cxnSp>
      <p:cxnSp>
        <p:nvCxnSpPr>
          <p:cNvPr id="18" name="Shape 18"/>
          <p:cNvCxnSpPr/>
          <p:nvPr/>
        </p:nvCxnSpPr>
        <p:spPr>
          <a:xfrm>
            <a:off x="355600" y="6311900"/>
            <a:ext cx="8423275" cy="0"/>
          </a:xfrm>
          <a:prstGeom prst="straightConnector1">
            <a:avLst/>
          </a:prstGeom>
          <a:noFill/>
          <a:ln w="9525" cap="flat" cmpd="sng">
            <a:solidFill>
              <a:srgbClr val="BFBFB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ctrTitle"/>
          </p:nvPr>
        </p:nvSpPr>
        <p:spPr>
          <a:xfrm>
            <a:off x="277586" y="1401884"/>
            <a:ext cx="8596539" cy="1470025"/>
          </a:xfrm>
          <a:prstGeom prst="rect">
            <a:avLst/>
          </a:prstGeom>
          <a:noFill/>
          <a:ln>
            <a:noFill/>
          </a:ln>
        </p:spPr>
        <p:txBody>
          <a:bodyPr wrap="square" lIns="91425" tIns="45700" rIns="91425" bIns="45700" anchor="t" anchorCtr="0">
            <a:noAutofit/>
          </a:bodyPr>
          <a:lstStyle/>
          <a:p>
            <a:pPr marL="0" marR="0" lvl="0" indent="-254000" algn="l" rtl="0">
              <a:spcBef>
                <a:spcPts val="0"/>
              </a:spcBef>
              <a:buClr>
                <a:schemeClr val="lt2"/>
              </a:buClr>
              <a:buSzPct val="100000"/>
              <a:buFont typeface="Calibri"/>
              <a:buNone/>
            </a:pPr>
            <a:r>
              <a:rPr lang="de-AT" sz="4000" b="1" i="0" u="none" strike="noStrike" cap="none">
                <a:solidFill>
                  <a:schemeClr val="lt2"/>
                </a:solidFill>
                <a:latin typeface="Calibri"/>
                <a:ea typeface="Calibri"/>
                <a:cs typeface="Calibri"/>
                <a:sym typeface="Calibri"/>
              </a:rPr>
              <a:t>EmergencyAlerter</a:t>
            </a:r>
          </a:p>
        </p:txBody>
      </p:sp>
      <p:sp>
        <p:nvSpPr>
          <p:cNvPr id="136" name="Shape 136"/>
          <p:cNvSpPr txBox="1">
            <a:spLocks noGrp="1"/>
          </p:cNvSpPr>
          <p:nvPr>
            <p:ph type="subTitle" idx="1"/>
          </p:nvPr>
        </p:nvSpPr>
        <p:spPr>
          <a:xfrm>
            <a:off x="277586" y="4465864"/>
            <a:ext cx="8596539" cy="1752600"/>
          </a:xfrm>
          <a:prstGeom prst="rect">
            <a:avLst/>
          </a:prstGeom>
          <a:noFill/>
          <a:ln>
            <a:noFill/>
          </a:ln>
        </p:spPr>
        <p:txBody>
          <a:bodyPr wrap="square" lIns="91425" tIns="45700" rIns="91425" bIns="45700" anchor="b" anchorCtr="0">
            <a:noAutofit/>
          </a:bodyPr>
          <a:lstStyle/>
          <a:p>
            <a:pPr marL="0" marR="0" lvl="0" indent="-152400" algn="l" rtl="0">
              <a:lnSpc>
                <a:spcPct val="90000"/>
              </a:lnSpc>
              <a:spcBef>
                <a:spcPts val="0"/>
              </a:spcBef>
              <a:spcAft>
                <a:spcPts val="0"/>
              </a:spcAft>
              <a:buClr>
                <a:schemeClr val="accent1"/>
              </a:buClr>
              <a:buSzPct val="100000"/>
              <a:buFont typeface="Noto Sans Symbols"/>
              <a:buNone/>
            </a:pPr>
            <a:r>
              <a:rPr lang="de-AT" sz="2400" b="0" i="0" u="none" strike="noStrike" cap="none">
                <a:solidFill>
                  <a:schemeClr val="lt2"/>
                </a:solidFill>
                <a:latin typeface="Calibri"/>
                <a:ea typeface="Calibri"/>
                <a:cs typeface="Calibri"/>
                <a:sym typeface="Calibri"/>
              </a:rPr>
              <a:t>Arlinda Butja</a:t>
            </a:r>
          </a:p>
          <a:p>
            <a:pPr marL="0" marR="0" lvl="0" indent="-152400" algn="l" rtl="0">
              <a:lnSpc>
                <a:spcPct val="90000"/>
              </a:lnSpc>
              <a:spcBef>
                <a:spcPts val="600"/>
              </a:spcBef>
              <a:spcAft>
                <a:spcPts val="0"/>
              </a:spcAft>
              <a:buClr>
                <a:schemeClr val="accent1"/>
              </a:buClr>
              <a:buSzPct val="100000"/>
              <a:buFont typeface="Noto Sans Symbols"/>
              <a:buNone/>
            </a:pPr>
            <a:r>
              <a:rPr lang="de-AT" sz="2400" b="0" i="0" u="none" strike="noStrike" cap="none">
                <a:solidFill>
                  <a:schemeClr val="lt2"/>
                </a:solidFill>
                <a:latin typeface="Calibri"/>
                <a:ea typeface="Calibri"/>
                <a:cs typeface="Calibri"/>
                <a:sym typeface="Calibri"/>
              </a:rPr>
              <a:t>Florian Mayerhofer</a:t>
            </a:r>
          </a:p>
          <a:p>
            <a:pPr marL="0" marR="0" lvl="0" indent="-152400" algn="l" rtl="0">
              <a:lnSpc>
                <a:spcPct val="90000"/>
              </a:lnSpc>
              <a:spcBef>
                <a:spcPts val="600"/>
              </a:spcBef>
              <a:spcAft>
                <a:spcPts val="0"/>
              </a:spcAft>
              <a:buClr>
                <a:schemeClr val="accent1"/>
              </a:buClr>
              <a:buSzPct val="100000"/>
              <a:buFont typeface="Noto Sans Symbols"/>
              <a:buNone/>
            </a:pPr>
            <a:r>
              <a:rPr lang="de-AT" sz="2400" b="0" i="0" u="none" strike="noStrike" cap="none">
                <a:solidFill>
                  <a:schemeClr val="lt2"/>
                </a:solidFill>
                <a:latin typeface="Calibri"/>
                <a:ea typeface="Calibri"/>
                <a:cs typeface="Calibri"/>
                <a:sym typeface="Calibri"/>
              </a:rPr>
              <a:t>Michael Stifter</a:t>
            </a:r>
          </a:p>
          <a:p>
            <a:pPr marL="0" marR="0" lvl="0" indent="-152400" algn="l" rtl="0">
              <a:lnSpc>
                <a:spcPct val="90000"/>
              </a:lnSpc>
              <a:spcBef>
                <a:spcPts val="600"/>
              </a:spcBef>
              <a:spcAft>
                <a:spcPts val="0"/>
              </a:spcAft>
              <a:buClr>
                <a:schemeClr val="accent1"/>
              </a:buClr>
              <a:buSzPct val="100000"/>
              <a:buFont typeface="Noto Sans Symbols"/>
              <a:buNone/>
            </a:pPr>
            <a:r>
              <a:rPr lang="de-AT" sz="2400" b="1" i="0" u="none" strike="noStrike" cap="none">
                <a:solidFill>
                  <a:schemeClr val="lt2"/>
                </a:solidFill>
                <a:latin typeface="Calibri"/>
                <a:ea typeface="Calibri"/>
                <a:cs typeface="Calibri"/>
                <a:sym typeface="Calibri"/>
              </a:rPr>
              <a:t>IMS16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269875" y="1090515"/>
            <a:ext cx="8602280" cy="1143000"/>
          </a:xfrm>
          <a:prstGeom prst="rect">
            <a:avLst/>
          </a:prstGeom>
          <a:noFill/>
          <a:ln>
            <a:noFill/>
          </a:ln>
        </p:spPr>
        <p:txBody>
          <a:bodyPr wrap="square" lIns="91425" tIns="45700" rIns="91425" bIns="45700" anchor="b" anchorCtr="0">
            <a:noAutofit/>
          </a:bodyPr>
          <a:lstStyle/>
          <a:p>
            <a:pPr marL="0" marR="0" lvl="0" indent="-203200" algn="l" rtl="0">
              <a:spcBef>
                <a:spcPts val="0"/>
              </a:spcBef>
              <a:buClr>
                <a:schemeClr val="dk1"/>
              </a:buClr>
              <a:buSzPct val="100000"/>
              <a:buFont typeface="Calibri"/>
              <a:buNone/>
            </a:pPr>
            <a:r>
              <a:rPr lang="de-AT" sz="3200" b="1" i="0" u="none" strike="noStrike" cap="none">
                <a:solidFill>
                  <a:schemeClr val="dk1"/>
                </a:solidFill>
                <a:latin typeface="Calibri"/>
                <a:ea typeface="Calibri"/>
                <a:cs typeface="Calibri"/>
                <a:sym typeface="Calibri"/>
              </a:rPr>
              <a:t>Content</a:t>
            </a:r>
          </a:p>
        </p:txBody>
      </p:sp>
      <p:sp>
        <p:nvSpPr>
          <p:cNvPr id="142" name="Shape 142"/>
          <p:cNvSpPr txBox="1">
            <a:spLocks noGrp="1"/>
          </p:cNvSpPr>
          <p:nvPr>
            <p:ph type="body" idx="1"/>
          </p:nvPr>
        </p:nvSpPr>
        <p:spPr>
          <a:xfrm>
            <a:off x="269875" y="2344057"/>
            <a:ext cx="8604250" cy="3748768"/>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100000"/>
              <a:buFont typeface="Arial"/>
              <a:buChar char="•"/>
            </a:pPr>
            <a:r>
              <a:rPr lang="de-AT" sz="2400" b="0" i="0" u="none" strike="noStrike" cap="none" dirty="0" err="1">
                <a:solidFill>
                  <a:schemeClr val="dk1"/>
                </a:solidFill>
                <a:latin typeface="Calibri"/>
                <a:ea typeface="Calibri"/>
                <a:cs typeface="Calibri"/>
                <a:sym typeface="Calibri"/>
              </a:rPr>
              <a:t>Idea</a:t>
            </a:r>
            <a:endParaRPr lang="de-AT" sz="2400" b="0" i="0" u="none" strike="noStrike" cap="none" dirty="0">
              <a:solidFill>
                <a:schemeClr val="dk1"/>
              </a:solidFill>
              <a:latin typeface="Calibri"/>
              <a:ea typeface="Calibri"/>
              <a:cs typeface="Calibri"/>
              <a:sym typeface="Calibri"/>
            </a:endParaRPr>
          </a:p>
          <a:p>
            <a:pPr marL="342900" marR="0" lvl="0" indent="-342900" algn="l" rtl="0">
              <a:spcBef>
                <a:spcPts val="600"/>
              </a:spcBef>
              <a:spcAft>
                <a:spcPts val="0"/>
              </a:spcAft>
              <a:buClr>
                <a:schemeClr val="accent1"/>
              </a:buClr>
              <a:buSzPct val="100000"/>
              <a:buFont typeface="Arial"/>
              <a:buChar char="•"/>
            </a:pPr>
            <a:r>
              <a:rPr lang="de-AT" sz="2400" b="0" i="0" u="none" strike="noStrike" cap="none" dirty="0">
                <a:solidFill>
                  <a:schemeClr val="dk1"/>
                </a:solidFill>
                <a:latin typeface="Calibri"/>
                <a:ea typeface="Calibri"/>
                <a:cs typeface="Calibri"/>
                <a:sym typeface="Calibri"/>
              </a:rPr>
              <a:t>Personas/User Stories</a:t>
            </a:r>
          </a:p>
          <a:p>
            <a:pPr marL="342900" marR="0" lvl="0" indent="-342900" algn="l" rtl="0">
              <a:spcBef>
                <a:spcPts val="600"/>
              </a:spcBef>
              <a:spcAft>
                <a:spcPts val="0"/>
              </a:spcAft>
              <a:buClr>
                <a:schemeClr val="accent1"/>
              </a:buClr>
              <a:buSzPct val="100000"/>
              <a:buFont typeface="Arial"/>
              <a:buChar char="•"/>
            </a:pPr>
            <a:r>
              <a:rPr lang="de-AT" sz="2400" b="0" i="0" u="none" strike="noStrike" cap="none" dirty="0">
                <a:solidFill>
                  <a:schemeClr val="dk1"/>
                </a:solidFill>
                <a:latin typeface="Calibri"/>
                <a:ea typeface="Calibri"/>
                <a:cs typeface="Calibri"/>
                <a:sym typeface="Calibri"/>
              </a:rPr>
              <a:t>GUI Prototype</a:t>
            </a:r>
          </a:p>
          <a:p>
            <a:pPr marL="342900" marR="0" lvl="0" indent="-342900" algn="l" rtl="0">
              <a:spcBef>
                <a:spcPts val="600"/>
              </a:spcBef>
              <a:spcAft>
                <a:spcPts val="0"/>
              </a:spcAft>
              <a:buClr>
                <a:schemeClr val="accent1"/>
              </a:buClr>
              <a:buSzPct val="100000"/>
              <a:buFont typeface="Arial"/>
              <a:buChar char="•"/>
            </a:pPr>
            <a:r>
              <a:rPr lang="de-AT" sz="2400" b="0" i="0" u="none" strike="noStrike" cap="none" dirty="0" err="1">
                <a:solidFill>
                  <a:schemeClr val="dk1"/>
                </a:solidFill>
                <a:latin typeface="Calibri"/>
                <a:ea typeface="Calibri"/>
                <a:cs typeface="Calibri"/>
                <a:sym typeface="Calibri"/>
              </a:rPr>
              <a:t>Results</a:t>
            </a:r>
            <a:endParaRPr lang="de-AT" sz="2400" b="0" i="0" u="none" strike="noStrike" cap="none" dirty="0">
              <a:solidFill>
                <a:schemeClr val="dk1"/>
              </a:solidFill>
              <a:latin typeface="Calibri"/>
              <a:ea typeface="Calibri"/>
              <a:cs typeface="Calibri"/>
              <a:sym typeface="Calibri"/>
            </a:endParaRPr>
          </a:p>
          <a:p>
            <a:pPr marL="0" marR="0" lvl="0" indent="-152400" algn="l" rtl="0">
              <a:spcBef>
                <a:spcPts val="600"/>
              </a:spcBef>
              <a:spcAft>
                <a:spcPts val="0"/>
              </a:spcAft>
              <a:buClr>
                <a:schemeClr val="accent1"/>
              </a:buClr>
              <a:buSzPct val="100000"/>
              <a:buFont typeface="Noto Sans Symbols"/>
              <a:buNone/>
            </a:pPr>
            <a:endParaRPr sz="2400" b="0" i="0" u="none" strike="noStrike" cap="none" dirty="0">
              <a:solidFill>
                <a:schemeClr val="dk1"/>
              </a:solidFill>
              <a:latin typeface="Calibri"/>
              <a:ea typeface="Calibri"/>
              <a:cs typeface="Calibri"/>
              <a:sym typeface="Calibri"/>
            </a:endParaRPr>
          </a:p>
          <a:p>
            <a:pPr marL="457200" marR="0" lvl="1" indent="-152400" algn="l" rtl="0">
              <a:spcBef>
                <a:spcPts val="0"/>
              </a:spcBef>
              <a:buClr>
                <a:schemeClr val="accent1"/>
              </a:buClr>
              <a:buSzPct val="100000"/>
              <a:buFont typeface="Noto Sans Symbols"/>
              <a:buNone/>
            </a:pPr>
            <a:endParaRPr sz="2400" b="0" i="0" u="none" strike="noStrike" cap="none" dirty="0">
              <a:solidFill>
                <a:schemeClr val="dk1"/>
              </a:solidFill>
              <a:latin typeface="Calibri"/>
              <a:ea typeface="Calibri"/>
              <a:cs typeface="Calibri"/>
              <a:sym typeface="Calibri"/>
            </a:endParaRPr>
          </a:p>
        </p:txBody>
      </p:sp>
      <p:sp>
        <p:nvSpPr>
          <p:cNvPr id="143" name="Shape 143"/>
          <p:cNvSpPr txBox="1">
            <a:spLocks noGrp="1"/>
          </p:cNvSpPr>
          <p:nvPr>
            <p:ph type="dt" idx="10"/>
          </p:nvPr>
        </p:nvSpPr>
        <p:spPr>
          <a:xfrm>
            <a:off x="264980" y="6356350"/>
            <a:ext cx="21336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de-AT" sz="1000">
                <a:solidFill>
                  <a:srgbClr val="888888"/>
                </a:solidFill>
                <a:latin typeface="Calibri"/>
                <a:ea typeface="Calibri"/>
                <a:cs typeface="Calibri"/>
                <a:sym typeface="Calibri"/>
              </a:rPr>
              <a:t>06.11.2017</a:t>
            </a:r>
          </a:p>
        </p:txBody>
      </p:sp>
      <p:sp>
        <p:nvSpPr>
          <p:cNvPr id="144" name="Shape 144"/>
          <p:cNvSpPr txBox="1">
            <a:spLocks noGrp="1"/>
          </p:cNvSpPr>
          <p:nvPr>
            <p:ph type="ftr" idx="11"/>
          </p:nvPr>
        </p:nvSpPr>
        <p:spPr>
          <a:xfrm>
            <a:off x="3124200" y="6356350"/>
            <a:ext cx="28956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de-AT" sz="1000">
                <a:solidFill>
                  <a:srgbClr val="888888"/>
                </a:solidFill>
                <a:latin typeface="Calibri"/>
                <a:ea typeface="Calibri"/>
                <a:cs typeface="Calibri"/>
                <a:sym typeface="Calibri"/>
              </a:rPr>
              <a:t>IMS16</a:t>
            </a:r>
          </a:p>
        </p:txBody>
      </p:sp>
      <p:sp>
        <p:nvSpPr>
          <p:cNvPr id="145" name="Shape 145"/>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2</a:t>
            </a:fld>
            <a:endParaRPr lang="de-AT" sz="10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69875" y="1090515"/>
            <a:ext cx="8602280" cy="1143000"/>
          </a:xfrm>
          <a:prstGeom prst="rect">
            <a:avLst/>
          </a:prstGeom>
          <a:noFill/>
          <a:ln>
            <a:noFill/>
          </a:ln>
        </p:spPr>
        <p:txBody>
          <a:bodyPr wrap="square" lIns="91425" tIns="45700" rIns="91425" bIns="45700" anchor="b" anchorCtr="0">
            <a:noAutofit/>
          </a:bodyPr>
          <a:lstStyle/>
          <a:p>
            <a:pPr marL="0" marR="0" lvl="0" indent="-203200" algn="l" rtl="0">
              <a:spcBef>
                <a:spcPts val="0"/>
              </a:spcBef>
              <a:buClr>
                <a:schemeClr val="dk1"/>
              </a:buClr>
              <a:buSzPct val="100000"/>
              <a:buFont typeface="Calibri"/>
              <a:buNone/>
            </a:pPr>
            <a:r>
              <a:rPr lang="de-AT" sz="3200" b="1" i="0" u="none" strike="noStrike" cap="none" dirty="0" err="1">
                <a:solidFill>
                  <a:schemeClr val="dk1"/>
                </a:solidFill>
                <a:latin typeface="Calibri"/>
                <a:ea typeface="Calibri"/>
                <a:cs typeface="Calibri"/>
                <a:sym typeface="Calibri"/>
              </a:rPr>
              <a:t>Idea</a:t>
            </a:r>
            <a:endParaRPr lang="de-AT" sz="3200" b="1" i="0" u="none" strike="noStrike" cap="none" dirty="0">
              <a:solidFill>
                <a:schemeClr val="dk1"/>
              </a:solidFill>
              <a:latin typeface="Calibri"/>
              <a:ea typeface="Calibri"/>
              <a:cs typeface="Calibri"/>
              <a:sym typeface="Calibri"/>
            </a:endParaRPr>
          </a:p>
        </p:txBody>
      </p:sp>
      <p:sp>
        <p:nvSpPr>
          <p:cNvPr id="151" name="Shape 151"/>
          <p:cNvSpPr txBox="1">
            <a:spLocks noGrp="1"/>
          </p:cNvSpPr>
          <p:nvPr>
            <p:ph type="body" idx="1"/>
          </p:nvPr>
        </p:nvSpPr>
        <p:spPr>
          <a:xfrm>
            <a:off x="269875" y="2344057"/>
            <a:ext cx="8604250" cy="3748768"/>
          </a:xfrm>
          <a:prstGeom prst="rect">
            <a:avLst/>
          </a:prstGeom>
          <a:noFill/>
          <a:ln>
            <a:noFill/>
          </a:ln>
        </p:spPr>
        <p:txBody>
          <a:bodyPr wrap="square" lIns="91425" tIns="45700" rIns="91425" bIns="45700" anchor="t" anchorCtr="0">
            <a:noAutofit/>
          </a:bodyPr>
          <a:lstStyle/>
          <a:p>
            <a:pPr marL="800100" marR="0" lvl="1" indent="-342900" algn="l" rtl="0">
              <a:spcBef>
                <a:spcPts val="0"/>
              </a:spcBef>
              <a:spcAft>
                <a:spcPts val="0"/>
              </a:spcAft>
              <a:buClr>
                <a:schemeClr val="accent1"/>
              </a:buClr>
              <a:buSzPct val="100000"/>
              <a:buFont typeface="Arial"/>
              <a:buNone/>
            </a:pPr>
            <a:endParaRPr sz="2400" b="0" i="0" u="sng" strike="noStrike" cap="none">
              <a:solidFill>
                <a:schemeClr val="dk1"/>
              </a:solidFill>
              <a:latin typeface="Calibri"/>
              <a:ea typeface="Calibri"/>
              <a:cs typeface="Calibri"/>
              <a:sym typeface="Calibri"/>
            </a:endParaRPr>
          </a:p>
          <a:p>
            <a:pPr marL="800100" marR="0" lvl="1" indent="-342900" algn="l" rtl="0">
              <a:spcBef>
                <a:spcPts val="0"/>
              </a:spcBef>
              <a:spcAft>
                <a:spcPts val="0"/>
              </a:spcAft>
              <a:buClr>
                <a:schemeClr val="accent1"/>
              </a:buClr>
              <a:buSzPct val="100000"/>
              <a:buFont typeface="Arial"/>
              <a:buNone/>
            </a:pPr>
            <a:endParaRPr sz="2400" b="0" i="0" u="none" strike="noStrike" cap="none">
              <a:solidFill>
                <a:schemeClr val="dk1"/>
              </a:solidFill>
              <a:latin typeface="Calibri"/>
              <a:ea typeface="Calibri"/>
              <a:cs typeface="Calibri"/>
              <a:sym typeface="Calibri"/>
            </a:endParaRPr>
          </a:p>
          <a:p>
            <a:pPr marL="800100" marR="0" lvl="1" indent="-342900" algn="l" rtl="0">
              <a:spcBef>
                <a:spcPts val="0"/>
              </a:spcBef>
              <a:spcAft>
                <a:spcPts val="0"/>
              </a:spcAft>
              <a:buClr>
                <a:schemeClr val="accent1"/>
              </a:buClr>
              <a:buSzPct val="100000"/>
              <a:buFont typeface="Arial"/>
              <a:buNone/>
            </a:pPr>
            <a:endParaRPr sz="2400" b="0" i="0" u="none" strike="noStrike" cap="none">
              <a:solidFill>
                <a:schemeClr val="dk1"/>
              </a:solidFill>
              <a:latin typeface="Calibri"/>
              <a:ea typeface="Calibri"/>
              <a:cs typeface="Calibri"/>
              <a:sym typeface="Calibri"/>
            </a:endParaRPr>
          </a:p>
          <a:p>
            <a:pPr marL="342900" marR="0" lvl="0" indent="-342900" algn="l" rtl="0">
              <a:spcBef>
                <a:spcPts val="600"/>
              </a:spcBef>
              <a:spcAft>
                <a:spcPts val="0"/>
              </a:spcAft>
              <a:buClr>
                <a:schemeClr val="accent1"/>
              </a:buClr>
              <a:buSzPct val="100000"/>
              <a:buFont typeface="Arial"/>
              <a:buNone/>
            </a:pPr>
            <a:endParaRPr sz="2400" b="0" i="0" u="none" strike="noStrike" cap="none">
              <a:solidFill>
                <a:schemeClr val="dk1"/>
              </a:solidFill>
              <a:latin typeface="Calibri"/>
              <a:ea typeface="Calibri"/>
              <a:cs typeface="Calibri"/>
              <a:sym typeface="Calibri"/>
            </a:endParaRPr>
          </a:p>
        </p:txBody>
      </p:sp>
      <p:sp>
        <p:nvSpPr>
          <p:cNvPr id="152" name="Shape 152"/>
          <p:cNvSpPr txBox="1">
            <a:spLocks noGrp="1"/>
          </p:cNvSpPr>
          <p:nvPr>
            <p:ph type="dt" idx="10"/>
          </p:nvPr>
        </p:nvSpPr>
        <p:spPr>
          <a:xfrm>
            <a:off x="264980" y="6356350"/>
            <a:ext cx="21336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de-AT" sz="1000">
                <a:solidFill>
                  <a:srgbClr val="888888"/>
                </a:solidFill>
                <a:latin typeface="Calibri"/>
                <a:ea typeface="Calibri"/>
                <a:cs typeface="Calibri"/>
                <a:sym typeface="Calibri"/>
              </a:rPr>
              <a:t>06.11.2017</a:t>
            </a:r>
          </a:p>
        </p:txBody>
      </p:sp>
      <p:sp>
        <p:nvSpPr>
          <p:cNvPr id="153" name="Shape 153"/>
          <p:cNvSpPr txBox="1">
            <a:spLocks noGrp="1"/>
          </p:cNvSpPr>
          <p:nvPr>
            <p:ph type="ftr" idx="11"/>
          </p:nvPr>
        </p:nvSpPr>
        <p:spPr>
          <a:xfrm>
            <a:off x="3124200" y="6356350"/>
            <a:ext cx="28956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de-AT" sz="1000">
                <a:solidFill>
                  <a:srgbClr val="888888"/>
                </a:solidFill>
                <a:latin typeface="Calibri"/>
                <a:ea typeface="Calibri"/>
                <a:cs typeface="Calibri"/>
                <a:sym typeface="Calibri"/>
              </a:rPr>
              <a:t>IMS16</a:t>
            </a:r>
          </a:p>
        </p:txBody>
      </p:sp>
      <p:sp>
        <p:nvSpPr>
          <p:cNvPr id="154" name="Shape 154"/>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3</a:t>
            </a:fld>
            <a:endParaRPr lang="de-AT" sz="1000">
              <a:solidFill>
                <a:srgbClr val="888888"/>
              </a:solidFill>
              <a:latin typeface="Calibri"/>
              <a:ea typeface="Calibri"/>
              <a:cs typeface="Calibri"/>
              <a:sym typeface="Calibri"/>
            </a:endParaRPr>
          </a:p>
        </p:txBody>
      </p:sp>
      <p:sp>
        <p:nvSpPr>
          <p:cNvPr id="7" name="Shape 142">
            <a:extLst>
              <a:ext uri="{FF2B5EF4-FFF2-40B4-BE49-F238E27FC236}">
                <a16:creationId xmlns:a16="http://schemas.microsoft.com/office/drawing/2014/main" id="{22578643-D4F2-4D65-8661-31443AF016F1}"/>
              </a:ext>
            </a:extLst>
          </p:cNvPr>
          <p:cNvSpPr txBox="1">
            <a:spLocks/>
          </p:cNvSpPr>
          <p:nvPr/>
        </p:nvSpPr>
        <p:spPr>
          <a:xfrm>
            <a:off x="4021583" y="2496457"/>
            <a:ext cx="5004941" cy="3748768"/>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600"/>
              </a:spcBef>
              <a:spcAft>
                <a:spcPts val="0"/>
              </a:spcAft>
              <a:buClr>
                <a:schemeClr val="accent1"/>
              </a:buClr>
              <a:buSzPct val="100000"/>
              <a:buFont typeface="Noto Sans Symbols"/>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accent1"/>
              </a:buClr>
              <a:buSzPct val="100000"/>
              <a:buFont typeface="Noto Sans Symbols"/>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342900" indent="-342900">
              <a:spcBef>
                <a:spcPts val="0"/>
              </a:spcBef>
              <a:buFont typeface="Arial"/>
              <a:buChar char="•"/>
            </a:pPr>
            <a:endParaRPr lang="de-AT" dirty="0"/>
          </a:p>
          <a:p>
            <a:pPr marL="342900" indent="-342900">
              <a:spcBef>
                <a:spcPts val="0"/>
              </a:spcBef>
              <a:buFont typeface="Arial"/>
              <a:buChar char="•"/>
            </a:pPr>
            <a:endParaRPr lang="de-AT" dirty="0"/>
          </a:p>
          <a:p>
            <a:pPr marL="342900" indent="-342900">
              <a:spcBef>
                <a:spcPts val="0"/>
              </a:spcBef>
              <a:buFont typeface="Arial"/>
              <a:buChar char="•"/>
            </a:pPr>
            <a:endParaRPr lang="de-AT" dirty="0"/>
          </a:p>
          <a:p>
            <a:pPr marL="342900" indent="-342900">
              <a:spcBef>
                <a:spcPts val="0"/>
              </a:spcBef>
              <a:buFont typeface="Arial"/>
              <a:buChar char="•"/>
            </a:pPr>
            <a:endParaRPr lang="de-AT" dirty="0"/>
          </a:p>
          <a:p>
            <a:pPr marL="342900" indent="-342900">
              <a:spcBef>
                <a:spcPts val="0"/>
              </a:spcBef>
              <a:buFont typeface="Arial"/>
              <a:buChar char="•"/>
            </a:pPr>
            <a:endParaRPr lang="de-AT" dirty="0"/>
          </a:p>
          <a:p>
            <a:pPr marL="342900" indent="-342900">
              <a:spcBef>
                <a:spcPts val="0"/>
              </a:spcBef>
              <a:buFont typeface="Arial"/>
              <a:buChar char="•"/>
            </a:pPr>
            <a:endParaRPr lang="de-AT" dirty="0"/>
          </a:p>
          <a:p>
            <a:pPr marL="342900" indent="-342900">
              <a:spcBef>
                <a:spcPts val="0"/>
              </a:spcBef>
              <a:buFont typeface="Arial"/>
              <a:buChar char="•"/>
            </a:pPr>
            <a:r>
              <a:rPr lang="de-AT" dirty="0"/>
              <a:t>Oh </a:t>
            </a:r>
            <a:r>
              <a:rPr lang="de-AT" dirty="0" err="1"/>
              <a:t>no</a:t>
            </a:r>
            <a:r>
              <a:rPr lang="de-AT" dirty="0"/>
              <a:t>, not </a:t>
            </a:r>
            <a:r>
              <a:rPr lang="de-AT" dirty="0" err="1"/>
              <a:t>again</a:t>
            </a:r>
            <a:r>
              <a:rPr lang="de-AT" dirty="0"/>
              <a:t>!</a:t>
            </a:r>
          </a:p>
          <a:p>
            <a:pPr marL="342900" indent="-342900">
              <a:spcBef>
                <a:spcPts val="0"/>
              </a:spcBef>
              <a:buFont typeface="Arial"/>
              <a:buChar char="•"/>
            </a:pPr>
            <a:r>
              <a:rPr lang="de-AT" dirty="0" err="1"/>
              <a:t>Capabilities</a:t>
            </a:r>
            <a:r>
              <a:rPr lang="de-AT" dirty="0"/>
              <a:t> </a:t>
            </a:r>
            <a:r>
              <a:rPr lang="de-AT" dirty="0" err="1"/>
              <a:t>of</a:t>
            </a:r>
            <a:r>
              <a:rPr lang="de-AT" dirty="0"/>
              <a:t> a Smartwatch</a:t>
            </a:r>
          </a:p>
          <a:p>
            <a:pPr indent="-152400"/>
            <a:endParaRPr lang="de-AT" dirty="0"/>
          </a:p>
          <a:p>
            <a:pPr lvl="1" indent="-152400"/>
            <a:endParaRPr lang="de-AT" dirty="0"/>
          </a:p>
        </p:txBody>
      </p:sp>
      <p:pic>
        <p:nvPicPr>
          <p:cNvPr id="3" name="Grafik 2">
            <a:extLst>
              <a:ext uri="{FF2B5EF4-FFF2-40B4-BE49-F238E27FC236}">
                <a16:creationId xmlns:a16="http://schemas.microsoft.com/office/drawing/2014/main" id="{4222AC85-7A8C-484A-B9AA-70FFBC249CDC}"/>
              </a:ext>
            </a:extLst>
          </p:cNvPr>
          <p:cNvPicPr>
            <a:picLocks noChangeAspect="1"/>
          </p:cNvPicPr>
          <p:nvPr/>
        </p:nvPicPr>
        <p:blipFill>
          <a:blip r:embed="rId3"/>
          <a:stretch>
            <a:fillRect/>
          </a:stretch>
        </p:blipFill>
        <p:spPr>
          <a:xfrm>
            <a:off x="728864" y="2496457"/>
            <a:ext cx="3292719" cy="31451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69875" y="1090515"/>
            <a:ext cx="8602280" cy="1143000"/>
          </a:xfrm>
          <a:prstGeom prst="rect">
            <a:avLst/>
          </a:prstGeom>
          <a:noFill/>
          <a:ln>
            <a:noFill/>
          </a:ln>
        </p:spPr>
        <p:txBody>
          <a:bodyPr wrap="square" lIns="91425" tIns="45700" rIns="91425" bIns="45700" anchor="b" anchorCtr="0">
            <a:noAutofit/>
          </a:bodyPr>
          <a:lstStyle/>
          <a:p>
            <a:pPr marL="0" marR="0" lvl="0" indent="-203200" algn="l" rtl="0">
              <a:spcBef>
                <a:spcPts val="0"/>
              </a:spcBef>
              <a:buClr>
                <a:schemeClr val="dk1"/>
              </a:buClr>
              <a:buSzPct val="100000"/>
              <a:buFont typeface="Calibri"/>
              <a:buNone/>
            </a:pPr>
            <a:r>
              <a:rPr lang="de-AT" sz="3200" b="1" i="0" u="none" strike="noStrike" cap="none" dirty="0" err="1">
                <a:solidFill>
                  <a:schemeClr val="dk1"/>
                </a:solidFill>
                <a:latin typeface="Calibri"/>
                <a:ea typeface="Calibri"/>
                <a:cs typeface="Calibri"/>
                <a:sym typeface="Calibri"/>
              </a:rPr>
              <a:t>What</a:t>
            </a:r>
            <a:r>
              <a:rPr lang="de-AT" sz="3200" b="1" i="0" u="none" strike="noStrike" cap="none" dirty="0">
                <a:solidFill>
                  <a:schemeClr val="dk1"/>
                </a:solidFill>
                <a:latin typeface="Calibri"/>
                <a:ea typeface="Calibri"/>
                <a:cs typeface="Calibri"/>
                <a:sym typeface="Calibri"/>
              </a:rPr>
              <a:t> </a:t>
            </a:r>
            <a:r>
              <a:rPr lang="de-AT" sz="3200" b="1" i="0" u="none" strike="noStrike" cap="none" dirty="0" err="1">
                <a:solidFill>
                  <a:schemeClr val="dk1"/>
                </a:solidFill>
                <a:latin typeface="Calibri"/>
                <a:ea typeface="Calibri"/>
                <a:cs typeface="Calibri"/>
                <a:sym typeface="Calibri"/>
              </a:rPr>
              <a:t>makes</a:t>
            </a:r>
            <a:r>
              <a:rPr lang="de-AT" sz="3200" b="1" i="0" u="none" strike="noStrike" cap="none" dirty="0">
                <a:solidFill>
                  <a:schemeClr val="dk1"/>
                </a:solidFill>
                <a:latin typeface="Calibri"/>
                <a:ea typeface="Calibri"/>
                <a:cs typeface="Calibri"/>
                <a:sym typeface="Calibri"/>
              </a:rPr>
              <a:t> </a:t>
            </a:r>
            <a:r>
              <a:rPr lang="de-AT" sz="3200" b="1" i="0" u="none" strike="noStrike" cap="none" dirty="0" err="1">
                <a:solidFill>
                  <a:schemeClr val="dk1"/>
                </a:solidFill>
                <a:latin typeface="Calibri"/>
                <a:ea typeface="Calibri"/>
                <a:cs typeface="Calibri"/>
                <a:sym typeface="Calibri"/>
              </a:rPr>
              <a:t>us</a:t>
            </a:r>
            <a:r>
              <a:rPr lang="de-AT" sz="3200" b="1" i="0" u="none" strike="noStrike" cap="none" dirty="0">
                <a:solidFill>
                  <a:schemeClr val="dk1"/>
                </a:solidFill>
                <a:latin typeface="Calibri"/>
                <a:ea typeface="Calibri"/>
                <a:cs typeface="Calibri"/>
                <a:sym typeface="Calibri"/>
              </a:rPr>
              <a:t> </a:t>
            </a:r>
            <a:r>
              <a:rPr lang="de-AT" sz="3200" b="1" i="0" u="none" strike="noStrike" cap="none" dirty="0" err="1">
                <a:solidFill>
                  <a:schemeClr val="dk1"/>
                </a:solidFill>
                <a:latin typeface="Calibri"/>
                <a:ea typeface="Calibri"/>
                <a:cs typeface="Calibri"/>
                <a:sym typeface="Calibri"/>
              </a:rPr>
              <a:t>special</a:t>
            </a:r>
            <a:r>
              <a:rPr lang="de-AT" sz="3200" b="1" i="0" u="none" strike="noStrike" cap="none" dirty="0">
                <a:solidFill>
                  <a:schemeClr val="dk1"/>
                </a:solidFill>
                <a:latin typeface="Calibri"/>
                <a:ea typeface="Calibri"/>
                <a:cs typeface="Calibri"/>
                <a:sym typeface="Calibri"/>
              </a:rPr>
              <a:t>?</a:t>
            </a:r>
          </a:p>
        </p:txBody>
      </p:sp>
      <p:sp>
        <p:nvSpPr>
          <p:cNvPr id="151" name="Shape 151"/>
          <p:cNvSpPr txBox="1">
            <a:spLocks noGrp="1"/>
          </p:cNvSpPr>
          <p:nvPr>
            <p:ph type="body" idx="1"/>
          </p:nvPr>
        </p:nvSpPr>
        <p:spPr>
          <a:xfrm>
            <a:off x="269875" y="2344057"/>
            <a:ext cx="8604250" cy="3748768"/>
          </a:xfrm>
          <a:prstGeom prst="rect">
            <a:avLst/>
          </a:prstGeom>
          <a:noFill/>
          <a:ln>
            <a:noFill/>
          </a:ln>
        </p:spPr>
        <p:txBody>
          <a:bodyPr wrap="square" lIns="91425" tIns="45700" rIns="91425" bIns="45700" anchor="t" anchorCtr="0">
            <a:noAutofit/>
          </a:bodyPr>
          <a:lstStyle/>
          <a:p>
            <a:pPr marL="342900" indent="-342900">
              <a:spcBef>
                <a:spcPts val="0"/>
              </a:spcBef>
              <a:buFont typeface="Arial"/>
              <a:buChar char="•"/>
            </a:pPr>
            <a:r>
              <a:rPr lang="de-AT" dirty="0"/>
              <a:t>Well </a:t>
            </a:r>
            <a:r>
              <a:rPr lang="de-AT" dirty="0" err="1"/>
              <a:t>known</a:t>
            </a:r>
            <a:r>
              <a:rPr lang="de-AT" dirty="0"/>
              <a:t> </a:t>
            </a:r>
            <a:r>
              <a:rPr lang="de-AT" dirty="0" err="1"/>
              <a:t>concept</a:t>
            </a:r>
            <a:endParaRPr lang="de-AT" dirty="0"/>
          </a:p>
          <a:p>
            <a:pPr marL="342900" indent="-342900">
              <a:spcBef>
                <a:spcPts val="0"/>
              </a:spcBef>
              <a:buFont typeface="Arial"/>
              <a:buChar char="•"/>
            </a:pPr>
            <a:r>
              <a:rPr lang="de-AT" dirty="0"/>
              <a:t>Variety </a:t>
            </a:r>
            <a:r>
              <a:rPr lang="de-AT" dirty="0" err="1"/>
              <a:t>of</a:t>
            </a:r>
            <a:r>
              <a:rPr lang="de-AT" dirty="0"/>
              <a:t> </a:t>
            </a:r>
            <a:r>
              <a:rPr lang="de-AT" dirty="0" err="1"/>
              <a:t>use</a:t>
            </a:r>
            <a:r>
              <a:rPr lang="de-AT" dirty="0"/>
              <a:t> </a:t>
            </a:r>
            <a:r>
              <a:rPr lang="de-AT" dirty="0" err="1"/>
              <a:t>cases</a:t>
            </a:r>
            <a:r>
              <a:rPr lang="de-AT" dirty="0"/>
              <a:t> - Multipurpose</a:t>
            </a:r>
          </a:p>
          <a:p>
            <a:pPr marL="342900" indent="-342900">
              <a:spcBef>
                <a:spcPts val="0"/>
              </a:spcBef>
              <a:buFont typeface="Arial"/>
              <a:buChar char="•"/>
            </a:pPr>
            <a:r>
              <a:rPr lang="de-AT" dirty="0" err="1"/>
              <a:t>Unobtrusive</a:t>
            </a:r>
            <a:r>
              <a:rPr lang="de-AT" dirty="0"/>
              <a:t> and easy </a:t>
            </a:r>
            <a:r>
              <a:rPr lang="de-AT" dirty="0" err="1"/>
              <a:t>usage</a:t>
            </a:r>
            <a:endParaRPr lang="de-AT" dirty="0"/>
          </a:p>
          <a:p>
            <a:pPr marL="342900" indent="-342900">
              <a:spcBef>
                <a:spcPts val="0"/>
              </a:spcBef>
              <a:buFont typeface="Arial"/>
              <a:buChar char="•"/>
            </a:pPr>
            <a:r>
              <a:rPr lang="de-AT" dirty="0" err="1"/>
              <a:t>Heartrate</a:t>
            </a:r>
            <a:r>
              <a:rPr lang="de-AT" dirty="0"/>
              <a:t> Monitor</a:t>
            </a:r>
          </a:p>
          <a:p>
            <a:pPr marL="342900" indent="-342900">
              <a:spcBef>
                <a:spcPts val="0"/>
              </a:spcBef>
              <a:buFont typeface="Arial"/>
              <a:buChar char="•"/>
            </a:pPr>
            <a:endParaRPr lang="de-AT" dirty="0"/>
          </a:p>
          <a:p>
            <a:pPr indent="-152400"/>
            <a:endParaRPr lang="de-AT" dirty="0"/>
          </a:p>
          <a:p>
            <a:pPr lvl="1" indent="-152400"/>
            <a:endParaRPr lang="de-AT" dirty="0"/>
          </a:p>
          <a:p>
            <a:pPr marL="800100" marR="0" lvl="1" indent="-342900" algn="l" rtl="0">
              <a:spcBef>
                <a:spcPts val="0"/>
              </a:spcBef>
              <a:spcAft>
                <a:spcPts val="0"/>
              </a:spcAft>
              <a:buClr>
                <a:schemeClr val="accent1"/>
              </a:buClr>
              <a:buSzPct val="100000"/>
              <a:buFont typeface="Arial"/>
              <a:buNone/>
            </a:pPr>
            <a:endParaRPr sz="2400" b="0" i="0" u="none" strike="noStrike" cap="none" dirty="0">
              <a:solidFill>
                <a:schemeClr val="dk1"/>
              </a:solidFill>
              <a:latin typeface="Calibri"/>
              <a:ea typeface="Calibri"/>
              <a:cs typeface="Calibri"/>
              <a:sym typeface="Calibri"/>
            </a:endParaRPr>
          </a:p>
          <a:p>
            <a:pPr marL="800100" marR="0" lvl="1" indent="-342900" algn="l" rtl="0">
              <a:spcBef>
                <a:spcPts val="0"/>
              </a:spcBef>
              <a:spcAft>
                <a:spcPts val="0"/>
              </a:spcAft>
              <a:buClr>
                <a:schemeClr val="accent1"/>
              </a:buClr>
              <a:buSzPct val="100000"/>
              <a:buFont typeface="Arial"/>
              <a:buNone/>
            </a:pPr>
            <a:endParaRPr sz="2400" b="0" i="0" u="none" strike="noStrike" cap="none" dirty="0">
              <a:solidFill>
                <a:schemeClr val="dk1"/>
              </a:solidFill>
              <a:latin typeface="Calibri"/>
              <a:ea typeface="Calibri"/>
              <a:cs typeface="Calibri"/>
              <a:sym typeface="Calibri"/>
            </a:endParaRPr>
          </a:p>
          <a:p>
            <a:pPr marL="342900" marR="0" lvl="0" indent="-342900" algn="l" rtl="0">
              <a:spcBef>
                <a:spcPts val="600"/>
              </a:spcBef>
              <a:spcAft>
                <a:spcPts val="0"/>
              </a:spcAft>
              <a:buClr>
                <a:schemeClr val="accent1"/>
              </a:buClr>
              <a:buSzPct val="100000"/>
              <a:buFont typeface="Arial"/>
              <a:buNone/>
            </a:pPr>
            <a:endParaRPr sz="2400" b="0" i="0" u="none" strike="noStrike" cap="none" dirty="0">
              <a:solidFill>
                <a:schemeClr val="dk1"/>
              </a:solidFill>
              <a:latin typeface="Calibri"/>
              <a:ea typeface="Calibri"/>
              <a:cs typeface="Calibri"/>
              <a:sym typeface="Calibri"/>
            </a:endParaRPr>
          </a:p>
        </p:txBody>
      </p:sp>
      <p:sp>
        <p:nvSpPr>
          <p:cNvPr id="152" name="Shape 152"/>
          <p:cNvSpPr txBox="1">
            <a:spLocks noGrp="1"/>
          </p:cNvSpPr>
          <p:nvPr>
            <p:ph type="dt" idx="10"/>
          </p:nvPr>
        </p:nvSpPr>
        <p:spPr>
          <a:xfrm>
            <a:off x="264980" y="6356350"/>
            <a:ext cx="21336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de-AT" sz="1000">
                <a:solidFill>
                  <a:srgbClr val="888888"/>
                </a:solidFill>
                <a:latin typeface="Calibri"/>
                <a:ea typeface="Calibri"/>
                <a:cs typeface="Calibri"/>
                <a:sym typeface="Calibri"/>
              </a:rPr>
              <a:t>06.11.2017</a:t>
            </a:r>
          </a:p>
        </p:txBody>
      </p:sp>
      <p:sp>
        <p:nvSpPr>
          <p:cNvPr id="153" name="Shape 153"/>
          <p:cNvSpPr txBox="1">
            <a:spLocks noGrp="1"/>
          </p:cNvSpPr>
          <p:nvPr>
            <p:ph type="ftr" idx="11"/>
          </p:nvPr>
        </p:nvSpPr>
        <p:spPr>
          <a:xfrm>
            <a:off x="3124200" y="6356350"/>
            <a:ext cx="28956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de-AT" sz="1000">
                <a:solidFill>
                  <a:srgbClr val="888888"/>
                </a:solidFill>
                <a:latin typeface="Calibri"/>
                <a:ea typeface="Calibri"/>
                <a:cs typeface="Calibri"/>
                <a:sym typeface="Calibri"/>
              </a:rPr>
              <a:t>IMS16</a:t>
            </a:r>
          </a:p>
        </p:txBody>
      </p:sp>
      <p:sp>
        <p:nvSpPr>
          <p:cNvPr id="154" name="Shape 154"/>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4</a:t>
            </a:fld>
            <a:endParaRPr lang="de-AT" sz="1000">
              <a:solidFill>
                <a:srgbClr val="888888"/>
              </a:solidFill>
              <a:latin typeface="Calibri"/>
              <a:ea typeface="Calibri"/>
              <a:cs typeface="Calibri"/>
              <a:sym typeface="Calibri"/>
            </a:endParaRPr>
          </a:p>
        </p:txBody>
      </p:sp>
      <p:pic>
        <p:nvPicPr>
          <p:cNvPr id="1026" name="Picture 2" descr="https://images-na.ssl-images-amazon.com/images/I/41eWJUdMIzL._SX466_.jpg">
            <a:extLst>
              <a:ext uri="{FF2B5EF4-FFF2-40B4-BE49-F238E27FC236}">
                <a16:creationId xmlns:a16="http://schemas.microsoft.com/office/drawing/2014/main" id="{9AAF2E4A-DBA7-41C1-A58B-8600AB530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870" y="2813904"/>
            <a:ext cx="2754205" cy="2754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B444CF7D-B155-4C42-8DAB-6AD1965C0E88}"/>
              </a:ext>
            </a:extLst>
          </p:cNvPr>
          <p:cNvSpPr txBox="1"/>
          <p:nvPr/>
        </p:nvSpPr>
        <p:spPr>
          <a:xfrm>
            <a:off x="4758432" y="5568109"/>
            <a:ext cx="4301177" cy="369332"/>
          </a:xfrm>
          <a:prstGeom prst="rect">
            <a:avLst/>
          </a:prstGeom>
          <a:noFill/>
        </p:spPr>
        <p:txBody>
          <a:bodyPr wrap="none" rtlCol="0">
            <a:spAutoFit/>
          </a:bodyPr>
          <a:lstStyle/>
          <a:p>
            <a:r>
              <a:rPr lang="de-DE" sz="900" dirty="0">
                <a:solidFill>
                  <a:schemeClr val="bg1">
                    <a:lumMod val="65000"/>
                  </a:schemeClr>
                </a:solidFill>
              </a:rPr>
              <a:t>Armbandsender Notruftelefon, Amazon</a:t>
            </a:r>
          </a:p>
          <a:p>
            <a:r>
              <a:rPr lang="de-DE" sz="900" dirty="0">
                <a:solidFill>
                  <a:schemeClr val="bg1">
                    <a:lumMod val="65000"/>
                  </a:schemeClr>
                </a:solidFill>
              </a:rPr>
              <a:t>https://images-na.ssl-images-amazon.com/images/I/41eWJUdMIzL._SX466_.jpg</a:t>
            </a:r>
          </a:p>
        </p:txBody>
      </p:sp>
    </p:spTree>
    <p:extLst>
      <p:ext uri="{BB962C8B-B14F-4D97-AF65-F5344CB8AC3E}">
        <p14:creationId xmlns:p14="http://schemas.microsoft.com/office/powerpoint/2010/main" val="303100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269875" y="1090515"/>
            <a:ext cx="8602280" cy="1143000"/>
          </a:xfrm>
          <a:prstGeom prst="rect">
            <a:avLst/>
          </a:prstGeom>
          <a:noFill/>
          <a:ln>
            <a:noFill/>
          </a:ln>
        </p:spPr>
        <p:txBody>
          <a:bodyPr wrap="square" lIns="91425" tIns="45700" rIns="91425" bIns="45700" anchor="b" anchorCtr="0">
            <a:noAutofit/>
          </a:bodyPr>
          <a:lstStyle/>
          <a:p>
            <a:pPr marL="0" marR="0" lvl="0" indent="-203200" algn="l" rtl="0">
              <a:spcBef>
                <a:spcPts val="0"/>
              </a:spcBef>
              <a:buClr>
                <a:schemeClr val="dk1"/>
              </a:buClr>
              <a:buSzPct val="100000"/>
              <a:buFont typeface="Calibri"/>
              <a:buNone/>
            </a:pPr>
            <a:r>
              <a:rPr lang="de-AT" sz="3200" b="1" i="0" u="none" strike="noStrike" cap="none">
                <a:solidFill>
                  <a:schemeClr val="dk1"/>
                </a:solidFill>
                <a:latin typeface="Calibri"/>
                <a:ea typeface="Calibri"/>
                <a:cs typeface="Calibri"/>
                <a:sym typeface="Calibri"/>
              </a:rPr>
              <a:t>Personas/User Stories I</a:t>
            </a:r>
          </a:p>
        </p:txBody>
      </p:sp>
      <p:sp>
        <p:nvSpPr>
          <p:cNvPr id="160" name="Shape 160"/>
          <p:cNvSpPr txBox="1">
            <a:spLocks noGrp="1"/>
          </p:cNvSpPr>
          <p:nvPr>
            <p:ph type="body" idx="1"/>
          </p:nvPr>
        </p:nvSpPr>
        <p:spPr>
          <a:xfrm>
            <a:off x="269875" y="2344057"/>
            <a:ext cx="8604250" cy="3748768"/>
          </a:xfrm>
          <a:prstGeom prst="rect">
            <a:avLst/>
          </a:prstGeom>
          <a:noFill/>
          <a:ln>
            <a:noFill/>
          </a:ln>
        </p:spPr>
        <p:txBody>
          <a:bodyPr wrap="square" lIns="91425" tIns="45700" rIns="91425" bIns="45700" anchor="t" anchorCtr="0">
            <a:noAutofit/>
          </a:bodyPr>
          <a:lstStyle/>
          <a:p>
            <a:pPr marL="457200" lvl="0" indent="-381000" rtl="0">
              <a:lnSpc>
                <a:spcPct val="115000"/>
              </a:lnSpc>
              <a:spcBef>
                <a:spcPts val="0"/>
              </a:spcBef>
              <a:buChar char="●"/>
            </a:pPr>
            <a:r>
              <a:rPr lang="de-AT"/>
              <a:t>Susanne</a:t>
            </a:r>
          </a:p>
          <a:p>
            <a:pPr marL="914400" lvl="0" indent="-381000" rtl="0">
              <a:lnSpc>
                <a:spcPct val="115000"/>
              </a:lnSpc>
              <a:spcBef>
                <a:spcPts val="0"/>
              </a:spcBef>
              <a:buChar char="-"/>
            </a:pPr>
            <a:r>
              <a:rPr lang="de-AT"/>
              <a:t>Susanne is an exchange student, who studies Industrial Design. She comes from United States of America and is very enthusiastic about getting to know new people and being part of the 6-months exchange program. She also likes to party.</a:t>
            </a:r>
          </a:p>
          <a:p>
            <a:pPr marL="914400" lvl="0" indent="-381000" rtl="0">
              <a:lnSpc>
                <a:spcPct val="115000"/>
              </a:lnSpc>
              <a:spcBef>
                <a:spcPts val="0"/>
              </a:spcBef>
              <a:buChar char="-"/>
            </a:pPr>
            <a:r>
              <a:rPr lang="de-AT"/>
              <a:t>She had unpleasant experience coming home from a party, when she run into the beautiful city park. Such an app would help Susanne a lot in case of trouble.</a:t>
            </a:r>
          </a:p>
          <a:p>
            <a:pPr lvl="0" rtl="0">
              <a:lnSpc>
                <a:spcPct val="115000"/>
              </a:lnSpc>
              <a:spcBef>
                <a:spcPts val="0"/>
              </a:spcBef>
              <a:buNone/>
            </a:pPr>
            <a:endParaRPr/>
          </a:p>
          <a:p>
            <a:pPr marL="342900" marR="0" lvl="0" indent="-342900" algn="l" rtl="0">
              <a:spcBef>
                <a:spcPts val="0"/>
              </a:spcBef>
              <a:spcAft>
                <a:spcPts val="0"/>
              </a:spcAft>
              <a:buClr>
                <a:schemeClr val="accent1"/>
              </a:buClr>
              <a:buSzPct val="100000"/>
              <a:buFont typeface="Arial"/>
              <a:buNone/>
            </a:pPr>
            <a:endParaRPr/>
          </a:p>
        </p:txBody>
      </p:sp>
      <p:sp>
        <p:nvSpPr>
          <p:cNvPr id="161" name="Shape 161"/>
          <p:cNvSpPr txBox="1">
            <a:spLocks noGrp="1"/>
          </p:cNvSpPr>
          <p:nvPr>
            <p:ph type="dt" idx="10"/>
          </p:nvPr>
        </p:nvSpPr>
        <p:spPr>
          <a:xfrm>
            <a:off x="264980" y="6356350"/>
            <a:ext cx="21336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de-AT" sz="1000">
                <a:solidFill>
                  <a:srgbClr val="888888"/>
                </a:solidFill>
                <a:latin typeface="Calibri"/>
                <a:ea typeface="Calibri"/>
                <a:cs typeface="Calibri"/>
                <a:sym typeface="Calibri"/>
              </a:rPr>
              <a:t>06.11.2017</a:t>
            </a:r>
          </a:p>
        </p:txBody>
      </p:sp>
      <p:sp>
        <p:nvSpPr>
          <p:cNvPr id="162" name="Shape 162"/>
          <p:cNvSpPr txBox="1">
            <a:spLocks noGrp="1"/>
          </p:cNvSpPr>
          <p:nvPr>
            <p:ph type="ftr" idx="11"/>
          </p:nvPr>
        </p:nvSpPr>
        <p:spPr>
          <a:xfrm>
            <a:off x="3124200" y="6356350"/>
            <a:ext cx="28956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de-AT" sz="1000">
                <a:solidFill>
                  <a:srgbClr val="888888"/>
                </a:solidFill>
                <a:latin typeface="Calibri"/>
                <a:ea typeface="Calibri"/>
                <a:cs typeface="Calibri"/>
                <a:sym typeface="Calibri"/>
              </a:rPr>
              <a:t>IMS16</a:t>
            </a:r>
          </a:p>
        </p:txBody>
      </p:sp>
      <p:sp>
        <p:nvSpPr>
          <p:cNvPr id="163" name="Shape 163"/>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5</a:t>
            </a:fld>
            <a:endParaRPr lang="de-AT" sz="10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69875" y="1090515"/>
            <a:ext cx="8602200" cy="1143000"/>
          </a:xfrm>
          <a:prstGeom prst="rect">
            <a:avLst/>
          </a:prstGeom>
          <a:noFill/>
          <a:ln>
            <a:noFill/>
          </a:ln>
        </p:spPr>
        <p:txBody>
          <a:bodyPr wrap="square" lIns="91425" tIns="45700" rIns="91425" bIns="45700" anchor="b" anchorCtr="0">
            <a:noAutofit/>
          </a:bodyPr>
          <a:lstStyle/>
          <a:p>
            <a:pPr marL="0" marR="0" lvl="0" indent="-203200" algn="l" rtl="0">
              <a:spcBef>
                <a:spcPts val="0"/>
              </a:spcBef>
              <a:buClr>
                <a:schemeClr val="dk1"/>
              </a:buClr>
              <a:buSzPct val="100000"/>
              <a:buFont typeface="Calibri"/>
              <a:buNone/>
            </a:pPr>
            <a:r>
              <a:rPr lang="de-AT" sz="3200" b="1" i="0" u="none" strike="noStrike" cap="none">
                <a:solidFill>
                  <a:schemeClr val="dk1"/>
                </a:solidFill>
                <a:latin typeface="Calibri"/>
                <a:ea typeface="Calibri"/>
                <a:cs typeface="Calibri"/>
                <a:sym typeface="Calibri"/>
              </a:rPr>
              <a:t>Personas/User Stories II</a:t>
            </a:r>
          </a:p>
        </p:txBody>
      </p:sp>
      <p:sp>
        <p:nvSpPr>
          <p:cNvPr id="169" name="Shape 169"/>
          <p:cNvSpPr txBox="1">
            <a:spLocks noGrp="1"/>
          </p:cNvSpPr>
          <p:nvPr>
            <p:ph type="body" idx="1"/>
          </p:nvPr>
        </p:nvSpPr>
        <p:spPr>
          <a:xfrm>
            <a:off x="269875" y="2344057"/>
            <a:ext cx="8604300" cy="3748800"/>
          </a:xfrm>
          <a:prstGeom prst="rect">
            <a:avLst/>
          </a:prstGeom>
          <a:noFill/>
          <a:ln>
            <a:noFill/>
          </a:ln>
        </p:spPr>
        <p:txBody>
          <a:bodyPr wrap="square" lIns="91425" tIns="45700" rIns="91425" bIns="45700" anchor="t" anchorCtr="0">
            <a:noAutofit/>
          </a:bodyPr>
          <a:lstStyle/>
          <a:p>
            <a:pPr lvl="0" rtl="0">
              <a:lnSpc>
                <a:spcPct val="115000"/>
              </a:lnSpc>
              <a:spcBef>
                <a:spcPts val="0"/>
              </a:spcBef>
              <a:buNone/>
            </a:pPr>
            <a:endParaRPr/>
          </a:p>
        </p:txBody>
      </p:sp>
      <p:sp>
        <p:nvSpPr>
          <p:cNvPr id="170" name="Shape 170"/>
          <p:cNvSpPr txBox="1">
            <a:spLocks noGrp="1"/>
          </p:cNvSpPr>
          <p:nvPr>
            <p:ph type="dt" idx="10"/>
          </p:nvPr>
        </p:nvSpPr>
        <p:spPr>
          <a:xfrm>
            <a:off x="264980" y="6356350"/>
            <a:ext cx="2133600" cy="3651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de-AT" sz="1000">
                <a:solidFill>
                  <a:srgbClr val="888888"/>
                </a:solidFill>
                <a:latin typeface="Calibri"/>
                <a:ea typeface="Calibri"/>
                <a:cs typeface="Calibri"/>
                <a:sym typeface="Calibri"/>
              </a:rPr>
              <a:t>06.11.2017</a:t>
            </a:r>
          </a:p>
        </p:txBody>
      </p:sp>
      <p:sp>
        <p:nvSpPr>
          <p:cNvPr id="171" name="Shape 171"/>
          <p:cNvSpPr txBox="1">
            <a:spLocks noGrp="1"/>
          </p:cNvSpPr>
          <p:nvPr>
            <p:ph type="ftr" idx="11"/>
          </p:nvPr>
        </p:nvSpPr>
        <p:spPr>
          <a:xfrm>
            <a:off x="3124200" y="6356350"/>
            <a:ext cx="2895600" cy="3651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de-AT" sz="1000">
                <a:solidFill>
                  <a:srgbClr val="888888"/>
                </a:solidFill>
                <a:latin typeface="Calibri"/>
                <a:ea typeface="Calibri"/>
                <a:cs typeface="Calibri"/>
                <a:sym typeface="Calibri"/>
              </a:rPr>
              <a:t>IMS16</a:t>
            </a:r>
          </a:p>
        </p:txBody>
      </p:sp>
      <p:sp>
        <p:nvSpPr>
          <p:cNvPr id="172" name="Shape 172"/>
          <p:cNvSpPr txBox="1">
            <a:spLocks noGrp="1"/>
          </p:cNvSpPr>
          <p:nvPr>
            <p:ph type="sldNum" idx="12"/>
          </p:nvPr>
        </p:nvSpPr>
        <p:spPr>
          <a:xfrm>
            <a:off x="6738555" y="6356350"/>
            <a:ext cx="21336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6</a:t>
            </a:fld>
            <a:endParaRPr lang="de-AT" sz="10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dt" idx="10"/>
          </p:nvPr>
        </p:nvSpPr>
        <p:spPr>
          <a:xfrm>
            <a:off x="264980" y="6356350"/>
            <a:ext cx="21336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de-AT" sz="1000">
                <a:solidFill>
                  <a:srgbClr val="888888"/>
                </a:solidFill>
                <a:latin typeface="Calibri"/>
                <a:ea typeface="Calibri"/>
                <a:cs typeface="Calibri"/>
                <a:sym typeface="Calibri"/>
              </a:rPr>
              <a:t>06.11.2017</a:t>
            </a:r>
          </a:p>
        </p:txBody>
      </p:sp>
      <p:sp>
        <p:nvSpPr>
          <p:cNvPr id="178" name="Shape 178"/>
          <p:cNvSpPr txBox="1">
            <a:spLocks noGrp="1"/>
          </p:cNvSpPr>
          <p:nvPr>
            <p:ph type="ftr" idx="11"/>
          </p:nvPr>
        </p:nvSpPr>
        <p:spPr>
          <a:xfrm>
            <a:off x="3124200" y="6356350"/>
            <a:ext cx="2895600" cy="3651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de-AT" sz="1000">
                <a:solidFill>
                  <a:srgbClr val="888888"/>
                </a:solidFill>
                <a:latin typeface="Calibri"/>
                <a:ea typeface="Calibri"/>
                <a:cs typeface="Calibri"/>
                <a:sym typeface="Calibri"/>
              </a:rPr>
              <a:t>IM16</a:t>
            </a:r>
          </a:p>
        </p:txBody>
      </p:sp>
      <p:sp>
        <p:nvSpPr>
          <p:cNvPr id="179" name="Shape 179"/>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7</a:t>
            </a:fld>
            <a:endParaRPr lang="de-AT" sz="1000">
              <a:solidFill>
                <a:srgbClr val="888888"/>
              </a:solidFill>
              <a:latin typeface="Calibri"/>
              <a:ea typeface="Calibri"/>
              <a:cs typeface="Calibri"/>
              <a:sym typeface="Calibri"/>
            </a:endParaRPr>
          </a:p>
        </p:txBody>
      </p:sp>
      <p:pic>
        <p:nvPicPr>
          <p:cNvPr id="180" name="Shape 180"/>
          <p:cNvPicPr preferRelativeResize="0"/>
          <p:nvPr/>
        </p:nvPicPr>
        <p:blipFill rotWithShape="1">
          <a:blip r:embed="rId3">
            <a:alphaModFix/>
          </a:blip>
          <a:srcRect t="-8936" b="14068"/>
          <a:stretch/>
        </p:blipFill>
        <p:spPr>
          <a:xfrm>
            <a:off x="691475" y="765938"/>
            <a:ext cx="3484976" cy="5538250"/>
          </a:xfrm>
          <a:prstGeom prst="rect">
            <a:avLst/>
          </a:prstGeom>
          <a:noFill/>
          <a:ln>
            <a:noFill/>
          </a:ln>
        </p:spPr>
      </p:pic>
      <p:pic>
        <p:nvPicPr>
          <p:cNvPr id="181" name="Shape 181"/>
          <p:cNvPicPr preferRelativeResize="0"/>
          <p:nvPr/>
        </p:nvPicPr>
        <p:blipFill rotWithShape="1">
          <a:blip r:embed="rId4">
            <a:alphaModFix/>
          </a:blip>
          <a:srcRect t="-7210" b="7210"/>
          <a:stretch/>
        </p:blipFill>
        <p:spPr>
          <a:xfrm>
            <a:off x="4831600" y="860200"/>
            <a:ext cx="3306101" cy="5443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269875" y="1090515"/>
            <a:ext cx="8602280" cy="1143000"/>
          </a:xfrm>
          <a:prstGeom prst="rect">
            <a:avLst/>
          </a:prstGeom>
          <a:noFill/>
          <a:ln>
            <a:noFill/>
          </a:ln>
        </p:spPr>
        <p:txBody>
          <a:bodyPr wrap="square" lIns="91425" tIns="45700" rIns="91425" bIns="45700" anchor="b" anchorCtr="0">
            <a:noAutofit/>
          </a:bodyPr>
          <a:lstStyle/>
          <a:p>
            <a:pPr marL="0" marR="0" lvl="0" indent="-203200" algn="l" rtl="0">
              <a:spcBef>
                <a:spcPts val="0"/>
              </a:spcBef>
              <a:buClr>
                <a:schemeClr val="dk1"/>
              </a:buClr>
              <a:buSzPct val="100000"/>
              <a:buFont typeface="Calibri"/>
              <a:buNone/>
            </a:pPr>
            <a:r>
              <a:rPr lang="de-AT" sz="3200" b="1" i="0" u="none" strike="noStrike" cap="none">
                <a:solidFill>
                  <a:schemeClr val="dk1"/>
                </a:solidFill>
                <a:latin typeface="Calibri"/>
                <a:ea typeface="Calibri"/>
                <a:cs typeface="Calibri"/>
                <a:sym typeface="Calibri"/>
              </a:rPr>
              <a:t>Results</a:t>
            </a:r>
          </a:p>
        </p:txBody>
      </p:sp>
      <p:sp>
        <p:nvSpPr>
          <p:cNvPr id="187" name="Shape 187"/>
          <p:cNvSpPr txBox="1">
            <a:spLocks noGrp="1"/>
          </p:cNvSpPr>
          <p:nvPr>
            <p:ph type="body" idx="1"/>
          </p:nvPr>
        </p:nvSpPr>
        <p:spPr>
          <a:xfrm>
            <a:off x="269875" y="2344057"/>
            <a:ext cx="8604250" cy="3748768"/>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100000"/>
              <a:buFont typeface="Arial"/>
              <a:buNone/>
            </a:pPr>
            <a:endParaRPr sz="24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dt" idx="10"/>
          </p:nvPr>
        </p:nvSpPr>
        <p:spPr>
          <a:xfrm>
            <a:off x="264980" y="6356350"/>
            <a:ext cx="21336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de-AT" sz="1000">
                <a:solidFill>
                  <a:srgbClr val="888888"/>
                </a:solidFill>
                <a:latin typeface="Calibri"/>
                <a:ea typeface="Calibri"/>
                <a:cs typeface="Calibri"/>
                <a:sym typeface="Calibri"/>
              </a:rPr>
              <a:t>06.11.2017</a:t>
            </a:r>
          </a:p>
        </p:txBody>
      </p:sp>
      <p:sp>
        <p:nvSpPr>
          <p:cNvPr id="189" name="Shape 189"/>
          <p:cNvSpPr txBox="1">
            <a:spLocks noGrp="1"/>
          </p:cNvSpPr>
          <p:nvPr>
            <p:ph type="ftr" idx="11"/>
          </p:nvPr>
        </p:nvSpPr>
        <p:spPr>
          <a:xfrm>
            <a:off x="3124200" y="6356350"/>
            <a:ext cx="28956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de-AT" sz="1000">
                <a:solidFill>
                  <a:srgbClr val="888888"/>
                </a:solidFill>
                <a:latin typeface="Calibri"/>
                <a:ea typeface="Calibri"/>
                <a:cs typeface="Calibri"/>
                <a:sym typeface="Calibri"/>
              </a:rPr>
              <a:t>IMS16</a:t>
            </a:r>
          </a:p>
        </p:txBody>
      </p:sp>
      <p:sp>
        <p:nvSpPr>
          <p:cNvPr id="190" name="Shape 190"/>
          <p:cNvSpPr txBox="1">
            <a:spLocks noGrp="1"/>
          </p:cNvSpPr>
          <p:nvPr>
            <p:ph type="sldNum" idx="12"/>
          </p:nvPr>
        </p:nvSpPr>
        <p:spPr>
          <a:xfrm>
            <a:off x="6738555"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de-AT" sz="1000">
                <a:solidFill>
                  <a:srgbClr val="888888"/>
                </a:solidFill>
                <a:latin typeface="Calibri"/>
                <a:ea typeface="Calibri"/>
                <a:cs typeface="Calibri"/>
                <a:sym typeface="Calibri"/>
              </a:rPr>
              <a:t>8</a:t>
            </a:fld>
            <a:endParaRPr lang="de-AT" sz="10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ctrTitle"/>
          </p:nvPr>
        </p:nvSpPr>
        <p:spPr>
          <a:xfrm>
            <a:off x="277586" y="1401884"/>
            <a:ext cx="8596539" cy="1470025"/>
          </a:xfrm>
          <a:prstGeom prst="rect">
            <a:avLst/>
          </a:prstGeom>
          <a:noFill/>
          <a:ln>
            <a:noFill/>
          </a:ln>
        </p:spPr>
        <p:txBody>
          <a:bodyPr wrap="square" lIns="91425" tIns="45700" rIns="91425" bIns="45700" anchor="t" anchorCtr="0">
            <a:noAutofit/>
          </a:bodyPr>
          <a:lstStyle/>
          <a:p>
            <a:pPr marL="0" marR="0" lvl="0" indent="-254000" algn="l" rtl="0">
              <a:spcBef>
                <a:spcPts val="0"/>
              </a:spcBef>
              <a:buClr>
                <a:schemeClr val="lt2"/>
              </a:buClr>
              <a:buSzPct val="100000"/>
              <a:buFont typeface="Calibri"/>
              <a:buNone/>
            </a:pPr>
            <a:r>
              <a:rPr lang="de-AT" sz="4000" b="1" i="0" u="none" strike="noStrike" cap="none">
                <a:solidFill>
                  <a:schemeClr val="lt2"/>
                </a:solidFill>
                <a:latin typeface="Calibri"/>
                <a:ea typeface="Calibri"/>
                <a:cs typeface="Calibri"/>
                <a:sym typeface="Calibri"/>
              </a:rPr>
              <a:t>Thank you for your attention</a:t>
            </a:r>
          </a:p>
        </p:txBody>
      </p:sp>
    </p:spTree>
  </p:cSld>
  <p:clrMapOvr>
    <a:masterClrMapping/>
  </p:clrMapOvr>
</p:sld>
</file>

<file path=ppt/theme/theme1.xml><?xml version="1.0" encoding="utf-8"?>
<a:theme xmlns:a="http://schemas.openxmlformats.org/drawingml/2006/main" name="FH grün">
  <a:themeElements>
    <a:clrScheme name="FH grün">
      <a:dk1>
        <a:srgbClr val="000000"/>
      </a:dk1>
      <a:lt1>
        <a:srgbClr val="FFFFFF"/>
      </a:lt1>
      <a:dk2>
        <a:srgbClr val="1F497D"/>
      </a:dk2>
      <a:lt2>
        <a:srgbClr val="EEECE1"/>
      </a:lt2>
      <a:accent1>
        <a:srgbClr val="79B635"/>
      </a:accent1>
      <a:accent2>
        <a:srgbClr val="054305"/>
      </a:accent2>
      <a:accent3>
        <a:srgbClr val="9DFC2D"/>
      </a:accent3>
      <a:accent4>
        <a:srgbClr val="BBBBBB"/>
      </a:accent4>
      <a:accent5>
        <a:srgbClr val="888888"/>
      </a:accent5>
      <a:accent6>
        <a:srgbClr val="44444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Words>
  <Application>Microsoft Office PowerPoint</Application>
  <PresentationFormat>Bildschirmpräsentation (4:3)</PresentationFormat>
  <Paragraphs>60</Paragraphs>
  <Slides>9</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Georgia</vt:lpstr>
      <vt:lpstr>Noto Sans Symbols</vt:lpstr>
      <vt:lpstr>FH grün</vt:lpstr>
      <vt:lpstr>EmergencyAlerter</vt:lpstr>
      <vt:lpstr>Content</vt:lpstr>
      <vt:lpstr>Idea</vt:lpstr>
      <vt:lpstr>What makes us special?</vt:lpstr>
      <vt:lpstr>Personas/User Stories I</vt:lpstr>
      <vt:lpstr>Personas/User Stories II</vt:lpstr>
      <vt:lpstr>PowerPoint-Präsentation</vt:lpstr>
      <vt:lpstr>Results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EmergencyAlerter</dc:title>
  <cp:lastModifiedBy>mayerhfl13</cp:lastModifiedBy>
  <cp:revision>3</cp:revision>
  <dcterms:modified xsi:type="dcterms:W3CDTF">2017-11-05T10:32:51Z</dcterms:modified>
</cp:coreProperties>
</file>