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2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90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09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rech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71845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019800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269875" y="2975429"/>
            <a:ext cx="4227513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45025" y="2335667"/>
            <a:ext cx="422713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645025" y="2975429"/>
            <a:ext cx="4229100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575049" y="1089025"/>
            <a:ext cx="5297105" cy="500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651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269876" y="2293257"/>
            <a:ext cx="3195638" cy="3799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1999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ollbil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697616" y="-83684"/>
            <a:ext cx="3748768" cy="8604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249862" y="2468563"/>
            <a:ext cx="5003800" cy="224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871537" y="487362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rgbClr val="C9E5A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ss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000" b="1" i="1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Inhal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9876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063641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3166759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ins plus zwei Inhal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link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9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358775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MARS\Gaste$\SYSTEM\Desktop\PowerPoints_neu\Kopfleisten\kopfleiste_green_ppt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8520"/>
            <a:ext cx="8988553" cy="107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APPLIED COMPUTER SCIENCES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EmergencyAlerter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Florian Mayerhofer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Michael Stifter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Personas/User Stories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Prototype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524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xmlns="" id="{22578643-D4F2-4D65-8661-31443AF016F1}"/>
              </a:ext>
            </a:extLst>
          </p:cNvPr>
          <p:cNvSpPr txBox="1">
            <a:spLocks/>
          </p:cNvSpPr>
          <p:nvPr/>
        </p:nvSpPr>
        <p:spPr>
          <a:xfrm>
            <a:off x="4021583" y="2496457"/>
            <a:ext cx="5004941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Oh </a:t>
            </a:r>
            <a:r>
              <a:rPr lang="de-AT" dirty="0" err="1"/>
              <a:t>no</a:t>
            </a:r>
            <a:r>
              <a:rPr lang="de-AT" dirty="0"/>
              <a:t>, not </a:t>
            </a:r>
            <a:r>
              <a:rPr lang="de-AT" dirty="0" err="1"/>
              <a:t>again</a:t>
            </a:r>
            <a:r>
              <a:rPr lang="de-AT" dirty="0"/>
              <a:t>!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Capabilities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Smartwatch</a:t>
            </a:r>
          </a:p>
          <a:p>
            <a:pPr indent="-152400"/>
            <a:endParaRPr lang="de-AT" dirty="0"/>
          </a:p>
          <a:p>
            <a:pPr lvl="1" indent="-152400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222AC85-7A8C-484A-B9AA-70FFBC2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4" y="2496457"/>
            <a:ext cx="3292719" cy="3145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Well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concept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Variety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- Multipurpose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Unobtrusive</a:t>
            </a:r>
            <a:r>
              <a:rPr lang="de-AT" dirty="0"/>
              <a:t> and easy </a:t>
            </a:r>
            <a:r>
              <a:rPr lang="de-AT" dirty="0" err="1"/>
              <a:t>usage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Heartrate</a:t>
            </a:r>
            <a:r>
              <a:rPr lang="de-AT" dirty="0"/>
              <a:t> Monitor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indent="-152400"/>
            <a:endParaRPr lang="de-AT" dirty="0"/>
          </a:p>
          <a:p>
            <a:pPr lvl="1" indent="-152400"/>
            <a:endParaRPr lang="de-AT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images-na.ssl-images-amazon.com/images/I/41eWJUdMIzL._SX466_.jpg">
            <a:extLst>
              <a:ext uri="{FF2B5EF4-FFF2-40B4-BE49-F238E27FC236}">
                <a16:creationId xmlns:a16="http://schemas.microsoft.com/office/drawing/2014/main" xmlns="" id="{9AAF2E4A-DBA7-41C1-A58B-8600AB53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70" y="2813904"/>
            <a:ext cx="2754205" cy="2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B444CF7D-B155-4C42-8DAB-6AD1965C0E88}"/>
              </a:ext>
            </a:extLst>
          </p:cNvPr>
          <p:cNvSpPr txBox="1"/>
          <p:nvPr/>
        </p:nvSpPr>
        <p:spPr>
          <a:xfrm>
            <a:off x="4758432" y="556810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Armbandsender Notruftelefon, Amazon</a:t>
            </a:r>
          </a:p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https://images-na.ssl-images-amazon.com/images/I/41eWJUdMIzL._SX466_.jpg</a:t>
            </a:r>
          </a:p>
        </p:txBody>
      </p:sp>
    </p:spTree>
    <p:extLst>
      <p:ext uri="{BB962C8B-B14F-4D97-AF65-F5344CB8AC3E}">
        <p14:creationId xmlns:p14="http://schemas.microsoft.com/office/powerpoint/2010/main" val="30310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Personas/User Stories I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Susanne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/>
              <a:t>Susanne </a:t>
            </a:r>
            <a:r>
              <a:rPr lang="de-AT" dirty="0" err="1"/>
              <a:t>is</a:t>
            </a:r>
            <a:r>
              <a:rPr lang="de-AT" dirty="0"/>
              <a:t> an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,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studies</a:t>
            </a:r>
            <a:r>
              <a:rPr lang="de-AT" dirty="0"/>
              <a:t> Industrial Design.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comes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United States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America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enthusiastic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6-months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. </a:t>
            </a:r>
            <a:r>
              <a:rPr lang="de-AT" dirty="0" err="1"/>
              <a:t>She</a:t>
            </a:r>
            <a:r>
              <a:rPr lang="de-AT" dirty="0"/>
              <a:t> also </a:t>
            </a:r>
            <a:r>
              <a:rPr lang="de-AT" dirty="0" err="1"/>
              <a:t>likes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.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smtClean="0"/>
              <a:t>an </a:t>
            </a:r>
            <a:r>
              <a:rPr lang="de-AT" dirty="0" err="1" smtClean="0"/>
              <a:t>unpleasant</a:t>
            </a:r>
            <a:r>
              <a:rPr lang="de-AT" dirty="0" smtClean="0"/>
              <a:t>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 </a:t>
            </a:r>
            <a:r>
              <a:rPr lang="de-AT" dirty="0" err="1"/>
              <a:t>party</a:t>
            </a:r>
            <a:r>
              <a:rPr lang="de-AT" dirty="0"/>
              <a:t>,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beautiful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park. Such an </a:t>
            </a:r>
            <a:r>
              <a:rPr lang="de-AT" dirty="0" err="1"/>
              <a:t>app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Susanne a </a:t>
            </a:r>
            <a:r>
              <a:rPr lang="de-AT" dirty="0" err="1"/>
              <a:t>lot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exchange stud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44" y="98235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 Stories II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 smtClean="0"/>
              <a:t>Klaus</a:t>
            </a:r>
            <a:endParaRPr lang="de-AT" dirty="0"/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smtClean="0"/>
              <a:t>Klaus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father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protective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them</a:t>
            </a:r>
            <a:r>
              <a:rPr lang="de-AT" dirty="0" smtClean="0"/>
              <a:t>. He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anxious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something</a:t>
            </a:r>
            <a:r>
              <a:rPr lang="de-AT" dirty="0" smtClean="0"/>
              <a:t> </a:t>
            </a:r>
            <a:r>
              <a:rPr lang="de-AT" dirty="0" err="1" smtClean="0"/>
              <a:t>could</a:t>
            </a:r>
            <a:r>
              <a:rPr lang="de-AT" dirty="0" smtClean="0"/>
              <a:t> happen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them</a:t>
            </a:r>
            <a:r>
              <a:rPr lang="de-AT" dirty="0" smtClean="0"/>
              <a:t>. </a:t>
            </a:r>
            <a:r>
              <a:rPr lang="de-AT" dirty="0" err="1" smtClean="0"/>
              <a:t>Although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he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worried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not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contact</a:t>
            </a:r>
            <a:r>
              <a:rPr lang="de-AT" dirty="0" smtClean="0"/>
              <a:t> </a:t>
            </a:r>
            <a:r>
              <a:rPr lang="de-AT" dirty="0" err="1" smtClean="0"/>
              <a:t>him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trouble</a:t>
            </a:r>
            <a:r>
              <a:rPr lang="de-AT" dirty="0" smtClean="0"/>
              <a:t>.</a:t>
            </a:r>
            <a:endParaRPr lang="de-AT" dirty="0"/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Emergency Alerter </a:t>
            </a:r>
            <a:r>
              <a:rPr lang="de-AT" dirty="0" err="1" smtClean="0"/>
              <a:t>Smartwatch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button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instantly</a:t>
            </a:r>
            <a:r>
              <a:rPr lang="de-AT" dirty="0" smtClean="0"/>
              <a:t> </a:t>
            </a:r>
            <a:r>
              <a:rPr lang="de-AT" dirty="0" err="1" smtClean="0"/>
              <a:t>notify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police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father</a:t>
            </a:r>
            <a:r>
              <a:rPr lang="de-AT" dirty="0" smtClean="0"/>
              <a:t>,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/>
              <a:t> </a:t>
            </a:r>
            <a:r>
              <a:rPr lang="de-AT" dirty="0" err="1" smtClean="0"/>
              <a:t>help</a:t>
            </a:r>
            <a:r>
              <a:rPr lang="de-AT" dirty="0" smtClean="0"/>
              <a:t> Klaus relax a </a:t>
            </a:r>
            <a:r>
              <a:rPr lang="de-AT" dirty="0" err="1" smtClean="0"/>
              <a:t>little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.</a:t>
            </a:r>
            <a:endParaRPr lang="de-AT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4" y="981290"/>
            <a:ext cx="2609260" cy="17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-8936" b="14068"/>
          <a:stretch/>
        </p:blipFill>
        <p:spPr>
          <a:xfrm>
            <a:off x="691475" y="765938"/>
            <a:ext cx="3484976" cy="55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t="-7210" b="7210"/>
          <a:stretch/>
        </p:blipFill>
        <p:spPr>
          <a:xfrm>
            <a:off x="4831600" y="860200"/>
            <a:ext cx="3306101" cy="544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Bildschirmpräsentation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FH grün</vt:lpstr>
      <vt:lpstr>EmergencyAlerter</vt:lpstr>
      <vt:lpstr>Content</vt:lpstr>
      <vt:lpstr>Idea</vt:lpstr>
      <vt:lpstr>What makes us special?</vt:lpstr>
      <vt:lpstr>Personas/User Stories I</vt:lpstr>
      <vt:lpstr>Personas/User Stories II</vt:lpstr>
      <vt:lpstr>PowerPoint-Präsentation</vt:lpstr>
      <vt:lpstr>Results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EmergencyAlerter</dc:title>
  <dc:creator>Michael Stifter</dc:creator>
  <cp:lastModifiedBy>Michael Stifter</cp:lastModifiedBy>
  <cp:revision>5</cp:revision>
  <dcterms:modified xsi:type="dcterms:W3CDTF">2017-11-05T20:12:28Z</dcterms:modified>
</cp:coreProperties>
</file>