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0" r:id="rId7"/>
    <p:sldId id="269" r:id="rId8"/>
    <p:sldId id="270" r:id="rId9"/>
    <p:sldId id="261" r:id="rId10"/>
    <p:sldId id="266" r:id="rId11"/>
    <p:sldId id="267" r:id="rId12"/>
    <p:sldId id="268" r:id="rId13"/>
    <p:sldId id="263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90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Unsexy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Smartwatch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style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Long </a:t>
            </a:r>
            <a:r>
              <a:rPr lang="de-DE" dirty="0" err="1"/>
              <a:t>click</a:t>
            </a:r>
            <a:r>
              <a:rPr lang="de-DE" dirty="0"/>
              <a:t>, </a:t>
            </a:r>
            <a:r>
              <a:rPr lang="de-DE" dirty="0" err="1"/>
              <a:t>multiclick</a:t>
            </a:r>
            <a:endParaRPr dirty="0"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09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16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ymmetrisch rech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71845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019800" y="1592263"/>
            <a:ext cx="2765425" cy="4500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269875" y="2975429"/>
            <a:ext cx="4227513" cy="3117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413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484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45025" y="2335667"/>
            <a:ext cx="422713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"/>
          </p:nvPr>
        </p:nvSpPr>
        <p:spPr>
          <a:xfrm>
            <a:off x="4645025" y="2975429"/>
            <a:ext cx="4229100" cy="3117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413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484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Beschriftung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575049" y="1089025"/>
            <a:ext cx="5297105" cy="500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651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269876" y="2293257"/>
            <a:ext cx="3195638" cy="37995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Beschriftung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idx="2"/>
          </p:nvPr>
        </p:nvSpPr>
        <p:spPr>
          <a:xfrm>
            <a:off x="358775" y="1089025"/>
            <a:ext cx="8426450" cy="4437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1999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ollbil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1592262"/>
            <a:ext cx="9144000" cy="526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2697616" y="-83684"/>
            <a:ext cx="3748768" cy="8604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5249862" y="2468563"/>
            <a:ext cx="5003800" cy="2244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871537" y="487362"/>
            <a:ext cx="5003800" cy="620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rgbClr val="C9E5A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69875" y="1419384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69874" y="4592638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ss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1592263"/>
            <a:ext cx="9144000" cy="4500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58775" y="2599645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000" b="1" i="1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69875" y="4339545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rei Inhal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9876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063641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3166759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ins plus zwei Inhal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er Inhal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26498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ymmetrisch link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9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358775" y="1592263"/>
            <a:ext cx="2765425" cy="4500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\\MARS\Gaste$\SYSTEM\Desktop\PowerPoints_neu\Kopfleisten\kopfleiste_green_ppt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8520"/>
            <a:ext cx="8988553" cy="107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APPLIED COMPUTER SCIENCES</a:t>
            </a: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 b="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</a:pPr>
            <a:r>
              <a:rPr lang="de-AT"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EmergencyAlerter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Arlinda Butja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Florian Mayerhofer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Michael Stifter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t="-7210" b="7210"/>
          <a:stretch/>
        </p:blipFill>
        <p:spPr>
          <a:xfrm>
            <a:off x="2962340" y="860200"/>
            <a:ext cx="3306101" cy="5443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74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michael.stifter\Downloads\Simulator Screen Shot - iPhone 8 Plus - 2017-11-05 at 21.08.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11" y="751956"/>
            <a:ext cx="3055139" cy="543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C:\Users\michael.stifter\Downloads\Simulator Screen Shot - iPhone 8 Plus - 2017-11-05 at 21.08.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70" y="974457"/>
            <a:ext cx="2860956" cy="508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</a:pPr>
            <a:r>
              <a:rPr lang="de-AT"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lang="de-AT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Personas/User Stories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Prototype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endParaRPr lang="de-AT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524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lang="de-AT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id="{22578643-D4F2-4D65-8661-31443AF016F1}"/>
              </a:ext>
            </a:extLst>
          </p:cNvPr>
          <p:cNvSpPr txBox="1">
            <a:spLocks/>
          </p:cNvSpPr>
          <p:nvPr/>
        </p:nvSpPr>
        <p:spPr>
          <a:xfrm>
            <a:off x="4021583" y="2496457"/>
            <a:ext cx="5004941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Oh </a:t>
            </a:r>
            <a:r>
              <a:rPr lang="de-AT" dirty="0" err="1"/>
              <a:t>no</a:t>
            </a:r>
            <a:r>
              <a:rPr lang="de-AT" dirty="0"/>
              <a:t>, not </a:t>
            </a:r>
            <a:r>
              <a:rPr lang="de-AT" dirty="0" err="1"/>
              <a:t>again</a:t>
            </a:r>
            <a:r>
              <a:rPr lang="de-AT" dirty="0"/>
              <a:t>!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Capabilities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Smartwatch</a:t>
            </a:r>
          </a:p>
          <a:p>
            <a:pPr indent="-152400"/>
            <a:endParaRPr lang="de-AT" dirty="0"/>
          </a:p>
          <a:p>
            <a:pPr lvl="1" indent="-152400"/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22AC85-7A8C-484A-B9AA-70FFBC24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4" y="2496457"/>
            <a:ext cx="3292719" cy="31451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Well 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concept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Variety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- Multipurpose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Unobtrusive</a:t>
            </a:r>
            <a:r>
              <a:rPr lang="de-AT" dirty="0"/>
              <a:t> and easy </a:t>
            </a:r>
            <a:r>
              <a:rPr lang="de-AT" dirty="0" err="1"/>
              <a:t>usage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Heartrate</a:t>
            </a:r>
            <a:r>
              <a:rPr lang="de-AT" dirty="0"/>
              <a:t> Monitor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Prevent </a:t>
            </a:r>
            <a:r>
              <a:rPr lang="de-AT" dirty="0" err="1"/>
              <a:t>false</a:t>
            </a:r>
            <a:r>
              <a:rPr lang="de-AT" dirty="0"/>
              <a:t> </a:t>
            </a:r>
            <a:r>
              <a:rPr lang="de-AT" dirty="0" err="1"/>
              <a:t>Alerts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indent="-152400"/>
            <a:endParaRPr lang="de-AT" dirty="0"/>
          </a:p>
          <a:p>
            <a:pPr lvl="1" indent="-152400"/>
            <a:endParaRPr lang="de-AT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images-na.ssl-images-amazon.com/images/I/41eWJUdMIzL._SX466_.jpg">
            <a:extLst>
              <a:ext uri="{FF2B5EF4-FFF2-40B4-BE49-F238E27FC236}">
                <a16:creationId xmlns:a16="http://schemas.microsoft.com/office/drawing/2014/main" id="{9AAF2E4A-DBA7-41C1-A58B-8600AB53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70" y="2813904"/>
            <a:ext cx="2754205" cy="275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44CF7D-B155-4C42-8DAB-6AD1965C0E88}"/>
              </a:ext>
            </a:extLst>
          </p:cNvPr>
          <p:cNvSpPr txBox="1"/>
          <p:nvPr/>
        </p:nvSpPr>
        <p:spPr>
          <a:xfrm>
            <a:off x="4758432" y="5568109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Armbandsender Notruftelefon, Amazon</a:t>
            </a:r>
          </a:p>
          <a:p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https://images-na.ssl-images-amazon.com/images/I/41eWJUdMIzL._SX466_.jpg</a:t>
            </a:r>
          </a:p>
        </p:txBody>
      </p:sp>
    </p:spTree>
    <p:extLst>
      <p:ext uri="{BB962C8B-B14F-4D97-AF65-F5344CB8AC3E}">
        <p14:creationId xmlns:p14="http://schemas.microsoft.com/office/powerpoint/2010/main" val="303100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Susanne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/>
              <a:t>Susanne </a:t>
            </a:r>
            <a:r>
              <a:rPr lang="de-AT" dirty="0" err="1"/>
              <a:t>is</a:t>
            </a:r>
            <a:r>
              <a:rPr lang="de-AT" dirty="0"/>
              <a:t> an </a:t>
            </a:r>
            <a:r>
              <a:rPr lang="de-AT" dirty="0" err="1"/>
              <a:t>exchange</a:t>
            </a:r>
            <a:r>
              <a:rPr lang="de-AT" dirty="0"/>
              <a:t> </a:t>
            </a:r>
            <a:r>
              <a:rPr lang="de-AT" dirty="0" err="1"/>
              <a:t>student</a:t>
            </a:r>
            <a:r>
              <a:rPr lang="de-AT" dirty="0"/>
              <a:t>,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studies</a:t>
            </a:r>
            <a:r>
              <a:rPr lang="de-AT" dirty="0"/>
              <a:t> Industrial Design.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comes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United States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America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enthusiastic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people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being</a:t>
            </a:r>
            <a:r>
              <a:rPr lang="de-AT" dirty="0"/>
              <a:t> </a:t>
            </a:r>
            <a:r>
              <a:rPr lang="de-AT" dirty="0" err="1"/>
              <a:t>part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6-months </a:t>
            </a:r>
            <a:r>
              <a:rPr lang="de-AT" dirty="0" err="1"/>
              <a:t>exchange</a:t>
            </a:r>
            <a:r>
              <a:rPr lang="de-AT" dirty="0"/>
              <a:t> </a:t>
            </a:r>
            <a:r>
              <a:rPr lang="de-AT" dirty="0" err="1"/>
              <a:t>program</a:t>
            </a:r>
            <a:r>
              <a:rPr lang="de-AT" dirty="0"/>
              <a:t>. </a:t>
            </a:r>
            <a:r>
              <a:rPr lang="de-AT" dirty="0" err="1"/>
              <a:t>She</a:t>
            </a:r>
            <a:r>
              <a:rPr lang="de-AT" dirty="0"/>
              <a:t> also </a:t>
            </a:r>
            <a:r>
              <a:rPr lang="de-AT" dirty="0" err="1"/>
              <a:t>likes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party</a:t>
            </a:r>
            <a:r>
              <a:rPr lang="de-AT" dirty="0"/>
              <a:t>.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an </a:t>
            </a:r>
            <a:r>
              <a:rPr lang="de-AT" dirty="0" err="1"/>
              <a:t>unpleasant</a:t>
            </a:r>
            <a:r>
              <a:rPr lang="de-AT" dirty="0"/>
              <a:t>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coming</a:t>
            </a:r>
            <a:r>
              <a:rPr lang="de-AT" dirty="0"/>
              <a:t> 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a </a:t>
            </a:r>
            <a:r>
              <a:rPr lang="de-AT" dirty="0" err="1"/>
              <a:t>party</a:t>
            </a:r>
            <a:r>
              <a:rPr lang="de-AT" dirty="0"/>
              <a:t>,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beautiful</a:t>
            </a:r>
            <a:r>
              <a:rPr lang="de-AT" dirty="0"/>
              <a:t> </a:t>
            </a:r>
            <a:r>
              <a:rPr lang="de-AT" dirty="0" err="1"/>
              <a:t>city</a:t>
            </a:r>
            <a:r>
              <a:rPr lang="de-AT" dirty="0"/>
              <a:t> park. Such an </a:t>
            </a:r>
            <a:r>
              <a:rPr lang="de-AT" dirty="0" err="1"/>
              <a:t>app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Susanne a </a:t>
            </a:r>
            <a:r>
              <a:rPr lang="de-AT" dirty="0" err="1"/>
              <a:t>lot</a:t>
            </a:r>
            <a:r>
              <a:rPr lang="de-AT" dirty="0"/>
              <a:t> in </a:t>
            </a:r>
            <a:r>
              <a:rPr lang="de-AT" dirty="0" err="1"/>
              <a:t>case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trouble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exchange studen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44" y="98235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300" cy="3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Klaus</a:t>
            </a:r>
          </a:p>
          <a:p>
            <a:pPr marL="914400" lvl="0" indent="-3810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/>
              <a:t>Klaus </a:t>
            </a:r>
            <a:r>
              <a:rPr lang="de-AT" dirty="0" err="1"/>
              <a:t>is</a:t>
            </a:r>
            <a:r>
              <a:rPr lang="de-AT" dirty="0"/>
              <a:t> a </a:t>
            </a:r>
            <a:r>
              <a:rPr lang="de-AT" dirty="0" err="1"/>
              <a:t>father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children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protective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. He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anxious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something</a:t>
            </a:r>
            <a:r>
              <a:rPr lang="de-AT" dirty="0"/>
              <a:t> </a:t>
            </a:r>
            <a:r>
              <a:rPr lang="de-AT" dirty="0" err="1"/>
              <a:t>could</a:t>
            </a:r>
            <a:r>
              <a:rPr lang="de-AT" dirty="0"/>
              <a:t> happen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. </a:t>
            </a:r>
            <a:r>
              <a:rPr lang="de-AT" dirty="0" err="1"/>
              <a:t>Although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smartphones</a:t>
            </a:r>
            <a:r>
              <a:rPr lang="de-AT" dirty="0"/>
              <a:t> he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worried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not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contact</a:t>
            </a:r>
            <a:r>
              <a:rPr lang="de-AT" dirty="0"/>
              <a:t> </a:t>
            </a:r>
            <a:r>
              <a:rPr lang="de-AT" dirty="0" err="1"/>
              <a:t>him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/>
              <a:t>trouble</a:t>
            </a:r>
            <a:r>
              <a:rPr lang="de-AT" dirty="0"/>
              <a:t>.</a:t>
            </a:r>
          </a:p>
          <a:p>
            <a:pPr marL="914400" lvl="0" indent="-3810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Emergency Alerter </a:t>
            </a:r>
            <a:r>
              <a:rPr lang="de-AT" dirty="0" err="1"/>
              <a:t>Smartwatch</a:t>
            </a:r>
            <a:r>
              <a:rPr lang="de-AT" dirty="0"/>
              <a:t> </a:t>
            </a:r>
            <a:r>
              <a:rPr lang="de-AT" dirty="0" err="1"/>
              <a:t>app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children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tap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button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instantly</a:t>
            </a:r>
            <a:r>
              <a:rPr lang="de-AT" dirty="0"/>
              <a:t> </a:t>
            </a:r>
            <a:r>
              <a:rPr lang="de-AT" dirty="0" err="1"/>
              <a:t>notify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police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father</a:t>
            </a:r>
            <a:r>
              <a:rPr lang="de-AT" dirty="0"/>
              <a:t>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Klaus relax a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54" y="981290"/>
            <a:ext cx="2609260" cy="174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300" cy="3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As a </a:t>
            </a:r>
            <a:r>
              <a:rPr lang="de-AT" dirty="0" err="1"/>
              <a:t>user</a:t>
            </a:r>
            <a:r>
              <a:rPr lang="de-AT" dirty="0"/>
              <a:t>, I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notify</a:t>
            </a:r>
            <a:r>
              <a:rPr lang="de-AT" dirty="0"/>
              <a:t> a </a:t>
            </a:r>
            <a:r>
              <a:rPr lang="de-AT" dirty="0" err="1"/>
              <a:t>pre-defined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contacts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I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, </a:t>
            </a:r>
            <a:r>
              <a:rPr lang="de-AT" dirty="0" err="1"/>
              <a:t>together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last-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location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tap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button</a:t>
            </a:r>
            <a:r>
              <a:rPr lang="de-AT" dirty="0"/>
              <a:t>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endParaRPr lang="de-AT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As a </a:t>
            </a:r>
            <a:r>
              <a:rPr lang="de-AT" dirty="0" err="1"/>
              <a:t>user</a:t>
            </a:r>
            <a:r>
              <a:rPr lang="de-AT" dirty="0"/>
              <a:t>, I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call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police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tap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button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81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ctd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300" cy="3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As a </a:t>
            </a:r>
            <a:r>
              <a:rPr lang="de-AT" dirty="0" err="1"/>
              <a:t>user</a:t>
            </a:r>
            <a:r>
              <a:rPr lang="de-AT" dirty="0"/>
              <a:t>, I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far</a:t>
            </a:r>
            <a:r>
              <a:rPr lang="de-AT" dirty="0"/>
              <a:t> </a:t>
            </a:r>
            <a:r>
              <a:rPr lang="de-AT" dirty="0" err="1"/>
              <a:t>away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nearest</a:t>
            </a:r>
            <a:r>
              <a:rPr lang="de-AT" dirty="0"/>
              <a:t> </a:t>
            </a:r>
            <a:r>
              <a:rPr lang="de-AT" dirty="0" err="1"/>
              <a:t>police</a:t>
            </a:r>
            <a:r>
              <a:rPr lang="de-AT" dirty="0"/>
              <a:t> </a:t>
            </a:r>
            <a:r>
              <a:rPr lang="de-AT" dirty="0" err="1"/>
              <a:t>station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/>
              <a:t>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endParaRPr lang="de-AT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As a </a:t>
            </a:r>
            <a:r>
              <a:rPr lang="de-AT" dirty="0" err="1"/>
              <a:t>user</a:t>
            </a:r>
            <a:r>
              <a:rPr lang="de-AT" dirty="0"/>
              <a:t>, I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emergency</a:t>
            </a:r>
            <a:r>
              <a:rPr lang="de-AT" dirty="0"/>
              <a:t> </a:t>
            </a:r>
            <a:r>
              <a:rPr lang="de-AT" dirty="0" err="1"/>
              <a:t>contacts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alerted</a:t>
            </a:r>
            <a:r>
              <a:rPr lang="de-AT" dirty="0"/>
              <a:t> in </a:t>
            </a:r>
            <a:r>
              <a:rPr lang="de-AT" dirty="0" err="1"/>
              <a:t>case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heart</a:t>
            </a:r>
            <a:r>
              <a:rPr lang="de-AT" dirty="0"/>
              <a:t> </a:t>
            </a:r>
            <a:r>
              <a:rPr lang="de-AT" dirty="0" err="1"/>
              <a:t>stops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heartrate</a:t>
            </a:r>
            <a:r>
              <a:rPr lang="de-AT" dirty="0"/>
              <a:t> </a:t>
            </a:r>
            <a:r>
              <a:rPr lang="de-AT" dirty="0" err="1"/>
              <a:t>rises</a:t>
            </a:r>
            <a:r>
              <a:rPr lang="de-AT" dirty="0"/>
              <a:t> </a:t>
            </a:r>
            <a:r>
              <a:rPr lang="de-AT" dirty="0" err="1"/>
              <a:t>above</a:t>
            </a:r>
            <a:r>
              <a:rPr lang="de-AT" dirty="0"/>
              <a:t> a </a:t>
            </a:r>
            <a:r>
              <a:rPr lang="de-AT" dirty="0" err="1"/>
              <a:t>pre-defined</a:t>
            </a:r>
            <a:r>
              <a:rPr lang="de-AT" dirty="0"/>
              <a:t> </a:t>
            </a:r>
            <a:r>
              <a:rPr lang="de-AT" dirty="0" err="1"/>
              <a:t>threshold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39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t="-8936" b="14068"/>
          <a:stretch/>
        </p:blipFill>
        <p:spPr>
          <a:xfrm>
            <a:off x="2603895" y="765938"/>
            <a:ext cx="3484976" cy="55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H grün">
  <a:themeElements>
    <a:clrScheme name="FH grü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Bildschirmpräsentation (4:3)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Noto Sans Symbols</vt:lpstr>
      <vt:lpstr>FH grün</vt:lpstr>
      <vt:lpstr>EmergencyAlerter</vt:lpstr>
      <vt:lpstr>Content</vt:lpstr>
      <vt:lpstr>Idea</vt:lpstr>
      <vt:lpstr>What makes us special?</vt:lpstr>
      <vt:lpstr>Persona</vt:lpstr>
      <vt:lpstr>Persona</vt:lpstr>
      <vt:lpstr>User Stories </vt:lpstr>
      <vt:lpstr>User Stories ctd. </vt:lpstr>
      <vt:lpstr>PowerPoint-Präsentation</vt:lpstr>
      <vt:lpstr>PowerPoint-Präsentation</vt:lpstr>
      <vt:lpstr>PowerPoint-Präsentation</vt:lpstr>
      <vt:lpstr>PowerPoint-Präsentation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EmergencyAlerter</dc:title>
  <dc:creator>Michael Stifter</dc:creator>
  <cp:lastModifiedBy>mayerhfl13</cp:lastModifiedBy>
  <cp:revision>10</cp:revision>
  <dcterms:modified xsi:type="dcterms:W3CDTF">2017-11-06T09:36:38Z</dcterms:modified>
</cp:coreProperties>
</file>