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71" r:id="rId4"/>
    <p:sldId id="270" r:id="rId5"/>
    <p:sldId id="273" r:id="rId6"/>
    <p:sldId id="276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-2184" y="-18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23.01.2016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Geometric figures for guidance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Text chat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Switch between modes (support mode, freeze frame)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6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Michael Stifter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6000" b="1" dirty="0" err="1" smtClean="0">
                <a:solidFill>
                  <a:schemeClr val="bg1"/>
                </a:solidFill>
              </a:rPr>
              <a:t>WebRTC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06" y="1510852"/>
            <a:ext cx="5530294" cy="38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800" b="1" dirty="0" smtClean="0">
                <a:solidFill>
                  <a:srgbClr val="76B82A"/>
                </a:solidFill>
              </a:rPr>
              <a:t>Demo time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solidFill>
                  <a:schemeClr val="bg1"/>
                </a:solidFill>
              </a:rPr>
              <a:t>Thanks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your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attention</a:t>
            </a:r>
            <a:r>
              <a:rPr lang="de-DE" sz="5400" b="1" dirty="0" smtClean="0">
                <a:solidFill>
                  <a:schemeClr val="bg1"/>
                </a:solidFill>
              </a:rPr>
              <a:t>!</a:t>
            </a:r>
            <a:endParaRPr lang="de-DE" sz="3600" b="1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1027" name="Picture 3" descr="C:\xampp\htdocs\web-rtc\presentations\20160128 Final presentation\repository_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9" y="2947587"/>
            <a:ext cx="3529412" cy="35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53427" y="6015334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chemeClr val="bg1"/>
                </a:solidFill>
              </a:rPr>
              <a:t>https://github.com/MICSTI/web-rtc/</a:t>
            </a: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24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79</cp:revision>
  <dcterms:created xsi:type="dcterms:W3CDTF">2013-02-19T07:57:04Z</dcterms:created>
  <dcterms:modified xsi:type="dcterms:W3CDTF">2016-01-23T15:48:19Z</dcterms:modified>
</cp:coreProperties>
</file>