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71" r:id="rId4"/>
    <p:sldId id="270" r:id="rId5"/>
    <p:sldId id="272" r:id="rId6"/>
    <p:sldId id="273" r:id="rId7"/>
    <p:sldId id="275" r:id="rId8"/>
    <p:sldId id="276" r:id="rId9"/>
    <p:sldId id="277" r:id="rId10"/>
    <p:sldId id="269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 snapToGrid="0" snapToObjects="1">
      <p:cViewPr>
        <p:scale>
          <a:sx n="62" d="100"/>
          <a:sy n="62" d="100"/>
        </p:scale>
        <p:origin x="-2184" y="-18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11.11.2015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WebRTC</a:t>
            </a:r>
            <a:r>
              <a:rPr lang="de-AT" dirty="0" smtClean="0"/>
              <a:t> </a:t>
            </a:r>
            <a:r>
              <a:rPr lang="de-AT" dirty="0" err="1" smtClean="0"/>
              <a:t>stands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Web Real-Time Communication.</a:t>
            </a:r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technology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a W3C API </a:t>
            </a:r>
            <a:r>
              <a:rPr lang="de-AT" dirty="0" err="1" smtClean="0"/>
              <a:t>definition</a:t>
            </a:r>
            <a:r>
              <a:rPr lang="de-AT" dirty="0" smtClean="0"/>
              <a:t> </a:t>
            </a:r>
            <a:r>
              <a:rPr lang="de-AT" dirty="0" err="1" smtClean="0"/>
              <a:t>currently</a:t>
            </a:r>
            <a:r>
              <a:rPr lang="de-AT" dirty="0" smtClean="0"/>
              <a:t> </a:t>
            </a:r>
            <a:r>
              <a:rPr lang="de-AT" dirty="0" err="1" smtClean="0"/>
              <a:t>under</a:t>
            </a:r>
            <a:r>
              <a:rPr lang="de-AT" dirty="0" smtClean="0"/>
              <a:t> </a:t>
            </a:r>
            <a:r>
              <a:rPr lang="de-AT" dirty="0" err="1" smtClean="0"/>
              <a:t>specification</a:t>
            </a:r>
            <a:r>
              <a:rPr lang="de-AT" baseline="0" dirty="0" smtClean="0"/>
              <a:t>. This </a:t>
            </a:r>
            <a:r>
              <a:rPr lang="de-AT" baseline="0" dirty="0" err="1" smtClean="0"/>
              <a:t>means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become</a:t>
            </a:r>
            <a:r>
              <a:rPr lang="de-AT" baseline="0" dirty="0" smtClean="0"/>
              <a:t> an HTML </a:t>
            </a:r>
            <a:r>
              <a:rPr lang="de-AT" baseline="0" dirty="0" err="1" smtClean="0"/>
              <a:t>standard</a:t>
            </a:r>
            <a:r>
              <a:rPr lang="de-AT" baseline="0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others</a:t>
            </a:r>
            <a:r>
              <a:rPr lang="de-AT" baseline="0" dirty="0" smtClean="0"/>
              <a:t> via </a:t>
            </a:r>
            <a:r>
              <a:rPr lang="de-AT" baseline="0" dirty="0" err="1" smtClean="0"/>
              <a:t>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P2P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sharing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browser</a:t>
            </a:r>
            <a:r>
              <a:rPr lang="de-AT" baseline="0" dirty="0" smtClean="0"/>
              <a:t>.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Now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asking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yourself</a:t>
            </a:r>
            <a:r>
              <a:rPr lang="de-AT" baseline="0" dirty="0" smtClean="0"/>
              <a:t>: „</a:t>
            </a:r>
            <a:r>
              <a:rPr lang="de-AT" baseline="0" dirty="0" err="1" smtClean="0"/>
              <a:t>That‘s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great</a:t>
            </a:r>
            <a:r>
              <a:rPr lang="de-AT" baseline="0" dirty="0" smtClean="0"/>
              <a:t>, but I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dozen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Why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?“,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you‘re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absolutely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right</a:t>
            </a:r>
            <a:r>
              <a:rPr lang="de-AT" baseline="0" dirty="0" smtClean="0"/>
              <a:t>,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many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do </a:t>
            </a:r>
            <a:r>
              <a:rPr lang="de-AT" baseline="0" dirty="0" err="1" smtClean="0"/>
              <a:t>exactly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smtClean="0"/>
              <a:t>But –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does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things</a:t>
            </a:r>
            <a:r>
              <a:rPr lang="de-AT" baseline="0" dirty="0" smtClean="0"/>
              <a:t> in a </a:t>
            </a:r>
            <a:r>
              <a:rPr lang="de-AT" baseline="0" dirty="0" err="1" smtClean="0"/>
              <a:t>significantly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communcate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traditional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traffic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conversation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happens</a:t>
            </a:r>
            <a:r>
              <a:rPr lang="de-AT" baseline="0" dirty="0" smtClean="0"/>
              <a:t> via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established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browser-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-browser.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peer-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</a:t>
            </a:r>
            <a:r>
              <a:rPr lang="de-AT" baseline="0" dirty="0" err="1" smtClean="0"/>
              <a:t>peer</a:t>
            </a:r>
            <a:r>
              <a:rPr lang="de-AT" baseline="0" dirty="0" smtClean="0"/>
              <a:t>. The </a:t>
            </a:r>
            <a:r>
              <a:rPr lang="de-AT" baseline="0" dirty="0" err="1" smtClean="0"/>
              <a:t>browser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camera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microphone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device</a:t>
            </a:r>
            <a:r>
              <a:rPr lang="de-AT" baseline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Advantages: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It‘s</a:t>
            </a:r>
            <a:r>
              <a:rPr lang="de-AT" b="0" dirty="0" smtClean="0"/>
              <a:t> </a:t>
            </a:r>
            <a:r>
              <a:rPr lang="de-AT" b="0" dirty="0" err="1" smtClean="0"/>
              <a:t>free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external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plugins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platform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device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independence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WebRTC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enforces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both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signalling</a:t>
            </a:r>
            <a:r>
              <a:rPr lang="de-AT" b="0" baseline="0" dirty="0" smtClean="0"/>
              <a:t> (</a:t>
            </a:r>
            <a:r>
              <a:rPr lang="de-AT" b="0" baseline="0" dirty="0" err="1" smtClean="0"/>
              <a:t>standard</a:t>
            </a:r>
            <a:r>
              <a:rPr lang="de-AT" b="0" baseline="0" dirty="0" smtClean="0"/>
              <a:t> AES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Data </a:t>
            </a:r>
            <a:r>
              <a:rPr lang="de-AT" b="0" baseline="0" dirty="0" err="1" smtClean="0"/>
              <a:t>flows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directly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between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involved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developers</a:t>
            </a:r>
            <a:r>
              <a:rPr lang="de-AT" b="0" baseline="0" dirty="0" smtClean="0"/>
              <a:t>: </a:t>
            </a:r>
            <a:r>
              <a:rPr lang="de-AT" b="0" baseline="0" dirty="0" err="1" smtClean="0"/>
              <a:t>Standardized</a:t>
            </a:r>
            <a:r>
              <a:rPr lang="de-AT" b="0" baseline="0" dirty="0" smtClean="0"/>
              <a:t> APIs –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special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about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network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connections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streams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. A </a:t>
            </a:r>
            <a:r>
              <a:rPr lang="de-AT" b="0" baseline="0" dirty="0" err="1" smtClean="0"/>
              <a:t>bit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Javascript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will </a:t>
            </a:r>
            <a:r>
              <a:rPr lang="de-AT" b="0" baseline="0" dirty="0" err="1" smtClean="0"/>
              <a:t>be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helpful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though</a:t>
            </a:r>
            <a:r>
              <a:rPr lang="de-AT" b="0" baseline="0" dirty="0" smtClean="0"/>
              <a:t> ;-)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="1" baseline="0" dirty="0" err="1" smtClean="0"/>
              <a:t>Disadvantages</a:t>
            </a:r>
            <a:r>
              <a:rPr lang="de-AT" b="1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Still in </a:t>
            </a:r>
            <a:r>
              <a:rPr lang="de-AT" b="0" baseline="0" dirty="0" err="1" smtClean="0"/>
              <a:t>development</a:t>
            </a:r>
            <a:r>
              <a:rPr lang="de-AT" b="0" baseline="0" dirty="0" smtClean="0"/>
              <a:t>: Browser </a:t>
            </a:r>
            <a:r>
              <a:rPr lang="de-AT" b="0" baseline="0" dirty="0" err="1" smtClean="0"/>
              <a:t>prefixes</a:t>
            </a:r>
            <a:r>
              <a:rPr lang="de-AT" b="0" baseline="0" dirty="0" smtClean="0"/>
              <a:t>, APIs </a:t>
            </a:r>
            <a:r>
              <a:rPr lang="de-AT" b="0" baseline="0" dirty="0" err="1" smtClean="0"/>
              <a:t>might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change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data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not </a:t>
            </a:r>
            <a:r>
              <a:rPr lang="de-AT" b="0" baseline="0" dirty="0" err="1" smtClean="0"/>
              <a:t>processed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by</a:t>
            </a:r>
            <a:r>
              <a:rPr lang="de-AT" b="0" baseline="0" dirty="0" smtClean="0"/>
              <a:t> a </a:t>
            </a:r>
            <a:r>
              <a:rPr lang="de-AT" b="0" baseline="0" dirty="0" err="1" smtClean="0"/>
              <a:t>server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clients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have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store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messages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locally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STUN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TURN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are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there‘s</a:t>
            </a:r>
            <a:r>
              <a:rPr lang="de-AT" b="0" baseline="0" dirty="0" smtClean="0"/>
              <a:t> NAT </a:t>
            </a:r>
            <a:r>
              <a:rPr lang="de-AT" b="0" baseline="0" dirty="0" err="1" smtClean="0"/>
              <a:t>involved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Only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really</a:t>
            </a:r>
            <a:r>
              <a:rPr lang="de-AT" b="0" baseline="0" dirty="0" smtClean="0"/>
              <a:t> easy </a:t>
            </a:r>
            <a:r>
              <a:rPr lang="de-AT" b="0" baseline="0" dirty="0" err="1" smtClean="0"/>
              <a:t>if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there‘s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two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involved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from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then</a:t>
            </a:r>
            <a:r>
              <a:rPr lang="de-AT" b="0" baseline="0" dirty="0" smtClean="0"/>
              <a:t> on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gets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difficult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Browser </a:t>
            </a:r>
            <a:r>
              <a:rPr lang="de-AT" b="0" baseline="0" dirty="0" err="1" smtClean="0"/>
              <a:t>compatiblity</a:t>
            </a:r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Google Chrome, Mozilla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Opera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Microsoft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Apple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currently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. Bad </a:t>
            </a:r>
            <a:r>
              <a:rPr lang="de-AT" baseline="0" dirty="0" err="1" smtClean="0"/>
              <a:t>news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Mac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figures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guidance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Text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messages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Switch </a:t>
            </a:r>
            <a:r>
              <a:rPr lang="de-AT" baseline="0" dirty="0" err="1" smtClean="0"/>
              <a:t>between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modes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mode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freeze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frame</a:t>
            </a:r>
            <a:r>
              <a:rPr lang="de-AT" baseline="0" dirty="0" smtClean="0"/>
              <a:t>)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These </a:t>
            </a:r>
            <a:r>
              <a:rPr lang="de-AT" dirty="0" err="1" smtClean="0"/>
              <a:t>kinds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remote </a:t>
            </a:r>
            <a:r>
              <a:rPr lang="de-AT" dirty="0" err="1" smtClean="0"/>
              <a:t>support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big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„Industrie 4.0“,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biggest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industry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trends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Really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fast-</a:t>
            </a:r>
            <a:r>
              <a:rPr lang="de-AT" baseline="0" dirty="0" err="1" smtClean="0"/>
              <a:t>emerging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topic</a:t>
            </a:r>
            <a:r>
              <a:rPr lang="de-AT" baseline="0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Experts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consult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being</a:t>
            </a:r>
            <a:r>
              <a:rPr lang="de-AT" dirty="0" smtClean="0"/>
              <a:t> </a:t>
            </a:r>
            <a:r>
              <a:rPr lang="de-AT" dirty="0" err="1" smtClean="0"/>
              <a:t>physically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Malfunctions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repaired</a:t>
            </a:r>
            <a:r>
              <a:rPr lang="de-AT" baseline="0" dirty="0" smtClean="0"/>
              <a:t> quicker,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on-site </a:t>
            </a:r>
            <a:r>
              <a:rPr lang="de-AT" baseline="0" dirty="0" err="1" smtClean="0"/>
              <a:t>personnel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necessary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an expert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visit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personally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/>
              <a:t>Similar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cost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money</a:t>
            </a:r>
            <a:r>
              <a:rPr lang="de-AT" baseline="0" dirty="0" smtClean="0"/>
              <a:t>.</a:t>
            </a:r>
            <a:endParaRPr lang="de-A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smtClean="0"/>
              <a:t>a </a:t>
            </a:r>
            <a:r>
              <a:rPr lang="de-AT" dirty="0" err="1" smtClean="0"/>
              <a:t>proprietary</a:t>
            </a:r>
            <a:r>
              <a:rPr lang="de-AT" dirty="0" smtClean="0"/>
              <a:t> </a:t>
            </a:r>
            <a:r>
              <a:rPr lang="de-AT" dirty="0" err="1" smtClean="0"/>
              <a:t>video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not </a:t>
            </a:r>
            <a:r>
              <a:rPr lang="de-AT" dirty="0" err="1" smtClean="0"/>
              <a:t>be</a:t>
            </a:r>
            <a:r>
              <a:rPr lang="de-AT" dirty="0" smtClean="0"/>
              <a:t> an </a:t>
            </a:r>
            <a:r>
              <a:rPr lang="de-AT" dirty="0" err="1" smtClean="0"/>
              <a:t>option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companies</a:t>
            </a:r>
            <a:r>
              <a:rPr lang="de-AT" dirty="0" smtClean="0"/>
              <a:t>.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Especially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sensitive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their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in. </a:t>
            </a:r>
            <a:r>
              <a:rPr lang="de-AT" baseline="0" dirty="0" err="1" smtClean="0"/>
              <a:t>Especially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like </a:t>
            </a:r>
            <a:r>
              <a:rPr lang="de-AT" baseline="0" dirty="0" err="1" smtClean="0"/>
              <a:t>mandatory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encryption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third</a:t>
            </a:r>
            <a:r>
              <a:rPr lang="de-AT" baseline="0" dirty="0" smtClean="0"/>
              <a:t>-party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solve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security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concerns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companies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snippets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building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demo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ago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introduced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including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propositions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integrate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there‘s</a:t>
            </a:r>
            <a:r>
              <a:rPr lang="de-AT" baseline="0" dirty="0" smtClean="0"/>
              <a:t> a lack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integrated</a:t>
            </a:r>
            <a:r>
              <a:rPr lang="de-AT" baseline="0" dirty="0" smtClean="0"/>
              <a:t>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solution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specifications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Aditionally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demos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additional </a:t>
            </a:r>
            <a:r>
              <a:rPr lang="de-AT" baseline="0" dirty="0" err="1" smtClean="0"/>
              <a:t>libraries</a:t>
            </a:r>
            <a:r>
              <a:rPr lang="de-AT" baseline="0" dirty="0" smtClean="0"/>
              <a:t>, like socket.io. In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configurable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r>
              <a:rPr lang="de-AT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It‘s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fast-</a:t>
            </a:r>
            <a:r>
              <a:rPr lang="de-AT" baseline="0" dirty="0" err="1" smtClean="0"/>
              <a:t>emerging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technology</a:t>
            </a:r>
            <a:r>
              <a:rPr lang="de-AT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Just </a:t>
            </a:r>
            <a:r>
              <a:rPr lang="de-AT" baseline="0" dirty="0" err="1" smtClean="0"/>
              <a:t>four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announced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time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Google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little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years</a:t>
            </a:r>
            <a:r>
              <a:rPr lang="de-AT" baseline="0" dirty="0" smtClean="0"/>
              <a:t>, Chrome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brings</a:t>
            </a:r>
            <a:r>
              <a:rPr lang="de-AT" baseline="0" dirty="0" smtClean="0"/>
              <a:t> lots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business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customers</a:t>
            </a:r>
            <a:r>
              <a:rPr lang="de-AT" baseline="0" dirty="0" smtClean="0"/>
              <a:t>: Companies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their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customers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through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web </a:t>
            </a:r>
            <a:r>
              <a:rPr lang="de-AT" baseline="0" dirty="0" err="1" smtClean="0"/>
              <a:t>page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eliminating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obstacle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a personal </a:t>
            </a:r>
            <a:r>
              <a:rPr lang="de-AT" baseline="0" dirty="0" err="1" smtClean="0"/>
              <a:t>appointment</a:t>
            </a: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err="1" smtClean="0"/>
              <a:t>Examples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existing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All </a:t>
            </a:r>
            <a:r>
              <a:rPr lang="de-AT" baseline="0" dirty="0" err="1" smtClean="0"/>
              <a:t>kinds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domestic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consultation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furniture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painting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„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Eyes“ – </a:t>
            </a:r>
            <a:r>
              <a:rPr lang="de-AT" baseline="0" dirty="0" err="1" smtClean="0"/>
              <a:t>volunteers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nutrition</a:t>
            </a:r>
            <a:r>
              <a:rPr lang="de-AT" baseline="0" dirty="0" smtClean="0"/>
              <a:t>/</a:t>
            </a:r>
            <a:r>
              <a:rPr lang="de-AT" baseline="0" dirty="0" err="1" smtClean="0"/>
              <a:t>medicine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labels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blind/</a:t>
            </a:r>
            <a:r>
              <a:rPr lang="de-AT" baseline="0" dirty="0" err="1" smtClean="0"/>
              <a:t>visually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impaired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people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easily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Open Source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Development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(Node.js)</a:t>
            </a:r>
            <a:endParaRPr lang="de-A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Implementation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functionality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client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Responsive</a:t>
            </a:r>
            <a:r>
              <a:rPr lang="de-AT" baseline="0" dirty="0" smtClean="0"/>
              <a:t> design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mobile </a:t>
            </a:r>
            <a:r>
              <a:rPr lang="de-AT" baseline="0" dirty="0" err="1" smtClean="0"/>
              <a:t>devices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smartphones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tablets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Determination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/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behaviour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under</a:t>
            </a:r>
            <a:r>
              <a:rPr lang="de-AT" baseline="0" dirty="0" smtClean="0"/>
              <a:t> limited </a:t>
            </a:r>
            <a:r>
              <a:rPr lang="de-AT" baseline="0" dirty="0" err="1" smtClean="0"/>
              <a:t>network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WiFi</a:t>
            </a:r>
            <a:r>
              <a:rPr lang="de-AT" baseline="0" dirty="0" smtClean="0"/>
              <a:t>) </a:t>
            </a:r>
            <a:r>
              <a:rPr lang="de-AT" baseline="0" dirty="0" err="1" smtClean="0"/>
              <a:t>reachability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Evaluation: Working prototype like </a:t>
            </a:r>
            <a:r>
              <a:rPr lang="de-AT" baseline="0" dirty="0" err="1" smtClean="0"/>
              <a:t>described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before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meaningful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investigation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media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quality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behaviour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under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levels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network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reachability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Bachelor </a:t>
            </a:r>
            <a:r>
              <a:rPr lang="de-DE" sz="4000" dirty="0">
                <a:solidFill>
                  <a:schemeClr val="bg1"/>
                </a:solidFill>
              </a:rPr>
              <a:t>T</a:t>
            </a:r>
            <a:r>
              <a:rPr lang="de-DE" sz="4000" dirty="0" smtClean="0">
                <a:solidFill>
                  <a:schemeClr val="bg1"/>
                </a:solidFill>
              </a:rPr>
              <a:t>hesis I / Project Work II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4000" b="1" dirty="0" err="1" smtClean="0">
                <a:solidFill>
                  <a:schemeClr val="bg1"/>
                </a:solidFill>
              </a:rPr>
              <a:t>WebRTC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Michael Stifter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Thanks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your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attention</a:t>
            </a:r>
            <a:r>
              <a:rPr lang="de-DE" sz="4000" dirty="0" smtClean="0">
                <a:solidFill>
                  <a:schemeClr val="bg1"/>
                </a:solidFill>
              </a:rPr>
              <a:t>!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6" y="2102958"/>
            <a:ext cx="4530534" cy="3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0" y="2515333"/>
            <a:ext cx="8585442" cy="21797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6685" y="6321642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November 2015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131444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b="1" dirty="0" err="1" smtClean="0">
                <a:solidFill>
                  <a:srgbClr val="76B82A"/>
                </a:solidFill>
              </a:rPr>
              <a:t>WebRTC</a:t>
            </a:r>
            <a:r>
              <a:rPr lang="de-AT" sz="3600" b="1" dirty="0" smtClean="0">
                <a:solidFill>
                  <a:srgbClr val="76B82A"/>
                </a:solidFill>
              </a:rPr>
              <a:t> </a:t>
            </a:r>
            <a:r>
              <a:rPr lang="de-AT" sz="3600" b="1" dirty="0" err="1" smtClean="0">
                <a:solidFill>
                  <a:srgbClr val="76B82A"/>
                </a:solidFill>
              </a:rPr>
              <a:t>readiness</a:t>
            </a:r>
            <a:endParaRPr lang="de-AT" sz="3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46517"/>
            <a:ext cx="9144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6600" b="1" dirty="0" err="1" smtClean="0">
                <a:solidFill>
                  <a:srgbClr val="76B82A"/>
                </a:solidFill>
              </a:rPr>
              <a:t>Why</a:t>
            </a:r>
            <a:r>
              <a:rPr lang="de-AT" sz="6600" b="1" dirty="0" smtClean="0">
                <a:solidFill>
                  <a:srgbClr val="76B82A"/>
                </a:solidFill>
              </a:rPr>
              <a:t>?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 smtClean="0">
                <a:solidFill>
                  <a:srgbClr val="76B82A"/>
                </a:solidFill>
              </a:rPr>
              <a:t>Goals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 smtClean="0">
                <a:solidFill>
                  <a:srgbClr val="76B82A"/>
                </a:solidFill>
              </a:rPr>
              <a:t>Approach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Bildschirmpräsentation (4:3)</PresentationFormat>
  <Paragraphs>85</Paragraphs>
  <Slides>10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77</cp:revision>
  <dcterms:created xsi:type="dcterms:W3CDTF">2013-02-19T07:57:04Z</dcterms:created>
  <dcterms:modified xsi:type="dcterms:W3CDTF">2015-11-11T12:25:19Z</dcterms:modified>
</cp:coreProperties>
</file>