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3" r:id="rId2"/>
    <p:sldId id="262" r:id="rId3"/>
    <p:sldId id="271" r:id="rId4"/>
    <p:sldId id="270" r:id="rId5"/>
    <p:sldId id="272" r:id="rId6"/>
    <p:sldId id="273" r:id="rId7"/>
    <p:sldId id="275" r:id="rId8"/>
    <p:sldId id="276" r:id="rId9"/>
    <p:sldId id="277" r:id="rId10"/>
    <p:sldId id="269" r:id="rId1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0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82A"/>
    <a:srgbClr val="AF1280"/>
    <a:srgbClr val="EC6608"/>
    <a:srgbClr val="F7A600"/>
    <a:srgbClr val="00AFCB"/>
    <a:srgbClr val="005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609" autoAdjust="0"/>
  </p:normalViewPr>
  <p:slideViewPr>
    <p:cSldViewPr snapToGrid="0" snapToObjects="1">
      <p:cViewPr>
        <p:scale>
          <a:sx n="60" d="100"/>
          <a:sy n="60" d="100"/>
        </p:scale>
        <p:origin x="-1686" y="-234"/>
      </p:cViewPr>
      <p:guideLst>
        <p:guide orient="horz" pos="100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9BEE0-598C-4858-A439-753E34679212}" type="datetimeFigureOut">
              <a:rPr lang="de-AT" smtClean="0"/>
              <a:t>09.11.2015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A223-4F50-4DD6-9CC4-15E4F51256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54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WebRTC</a:t>
            </a:r>
            <a:r>
              <a:rPr lang="de-AT" dirty="0" smtClean="0"/>
              <a:t> </a:t>
            </a:r>
            <a:r>
              <a:rPr lang="de-AT" dirty="0" err="1" smtClean="0"/>
              <a:t>stands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Web Real-Time Communication.</a:t>
            </a:r>
          </a:p>
          <a:p>
            <a:endParaRPr lang="de-AT" dirty="0" smtClean="0"/>
          </a:p>
          <a:p>
            <a:r>
              <a:rPr lang="de-AT" dirty="0" err="1" smtClean="0"/>
              <a:t>It</a:t>
            </a:r>
            <a:r>
              <a:rPr lang="de-AT" dirty="0" smtClean="0"/>
              <a:t> </a:t>
            </a:r>
            <a:r>
              <a:rPr lang="de-AT" dirty="0" err="1" smtClean="0"/>
              <a:t>enables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you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communicate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others</a:t>
            </a:r>
            <a:r>
              <a:rPr lang="de-AT" baseline="0" dirty="0" smtClean="0"/>
              <a:t> via </a:t>
            </a:r>
            <a:r>
              <a:rPr lang="de-AT" baseline="0" dirty="0" err="1" smtClean="0"/>
              <a:t>voice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calling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video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or</a:t>
            </a:r>
            <a:r>
              <a:rPr lang="de-AT" baseline="0" dirty="0" smtClean="0"/>
              <a:t> P2P </a:t>
            </a:r>
            <a:r>
              <a:rPr lang="de-AT" baseline="0" dirty="0" err="1" smtClean="0"/>
              <a:t>file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sharing</a:t>
            </a:r>
            <a:r>
              <a:rPr lang="de-AT" baseline="0" dirty="0" smtClean="0"/>
              <a:t>.</a:t>
            </a:r>
          </a:p>
          <a:p>
            <a:endParaRPr lang="de-AT" baseline="0" dirty="0" smtClean="0"/>
          </a:p>
          <a:p>
            <a:r>
              <a:rPr lang="de-AT" baseline="0" dirty="0" err="1" smtClean="0"/>
              <a:t>Now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you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might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asking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yourself</a:t>
            </a:r>
            <a:r>
              <a:rPr lang="de-AT" baseline="0" dirty="0" smtClean="0"/>
              <a:t>: „</a:t>
            </a:r>
            <a:r>
              <a:rPr lang="de-AT" baseline="0" dirty="0" err="1" smtClean="0"/>
              <a:t>That‘s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great</a:t>
            </a:r>
            <a:r>
              <a:rPr lang="de-AT" baseline="0" dirty="0" smtClean="0"/>
              <a:t>, but I </a:t>
            </a:r>
            <a:r>
              <a:rPr lang="de-AT" baseline="0" dirty="0" err="1" smtClean="0"/>
              <a:t>already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have</a:t>
            </a:r>
            <a:r>
              <a:rPr lang="de-AT" baseline="0" dirty="0" smtClean="0"/>
              <a:t> Skype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dozen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applications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Why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would</a:t>
            </a:r>
            <a:r>
              <a:rPr lang="de-AT" baseline="0" dirty="0" smtClean="0"/>
              <a:t> I </a:t>
            </a:r>
            <a:r>
              <a:rPr lang="de-AT" baseline="0" dirty="0" err="1" smtClean="0"/>
              <a:t>need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WebRTC</a:t>
            </a:r>
            <a:r>
              <a:rPr lang="de-AT" baseline="0" dirty="0" smtClean="0"/>
              <a:t>?“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2681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you</a:t>
            </a:r>
            <a:r>
              <a:rPr lang="de-AT" dirty="0" smtClean="0"/>
              <a:t> </a:t>
            </a:r>
            <a:r>
              <a:rPr lang="de-AT" dirty="0" err="1" smtClean="0"/>
              <a:t>want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communcate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someone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over</a:t>
            </a:r>
            <a:r>
              <a:rPr lang="de-AT" baseline="0" dirty="0" smtClean="0"/>
              <a:t> traditional </a:t>
            </a:r>
            <a:r>
              <a:rPr lang="de-AT" baseline="0" dirty="0" err="1" smtClean="0"/>
              <a:t>chat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applications</a:t>
            </a:r>
            <a:r>
              <a:rPr lang="de-AT" baseline="0" dirty="0" smtClean="0"/>
              <a:t>, all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traffic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goes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over</a:t>
            </a:r>
            <a:r>
              <a:rPr lang="de-AT" baseline="0" dirty="0" smtClean="0"/>
              <a:t> a web </a:t>
            </a:r>
            <a:r>
              <a:rPr lang="de-AT" baseline="0" dirty="0" err="1" smtClean="0"/>
              <a:t>server</a:t>
            </a:r>
            <a:r>
              <a:rPr lang="de-AT" baseline="0" dirty="0" smtClean="0"/>
              <a:t>.</a:t>
            </a:r>
          </a:p>
          <a:p>
            <a:endParaRPr lang="de-AT" baseline="0" dirty="0" smtClean="0"/>
          </a:p>
          <a:p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WebRTC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however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only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initiation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conversation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happens</a:t>
            </a:r>
            <a:r>
              <a:rPr lang="de-AT" baseline="0" dirty="0" smtClean="0"/>
              <a:t> via a web </a:t>
            </a:r>
            <a:r>
              <a:rPr lang="de-AT" baseline="0" dirty="0" err="1" smtClean="0"/>
              <a:t>server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Once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session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has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established</a:t>
            </a:r>
            <a:r>
              <a:rPr lang="de-AT" baseline="0" dirty="0" smtClean="0"/>
              <a:t>, all </a:t>
            </a:r>
            <a:r>
              <a:rPr lang="de-AT" baseline="0" dirty="0" err="1" smtClean="0"/>
              <a:t>data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goes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directly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 browser-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-browser. This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called</a:t>
            </a:r>
            <a:r>
              <a:rPr lang="de-AT" baseline="0" dirty="0" smtClean="0"/>
              <a:t> peer-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-</a:t>
            </a:r>
            <a:r>
              <a:rPr lang="de-AT" baseline="0" dirty="0" err="1" smtClean="0"/>
              <a:t>peer</a:t>
            </a:r>
            <a:r>
              <a:rPr lang="de-AT" baseline="0" dirty="0" smtClean="0"/>
              <a:t>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6404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="1" dirty="0" smtClean="0"/>
              <a:t>Advantages:</a:t>
            </a:r>
            <a:endParaRPr lang="de-AT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dirty="0" err="1" smtClean="0"/>
              <a:t>It‘s</a:t>
            </a:r>
            <a:r>
              <a:rPr lang="de-AT" b="0" dirty="0" smtClean="0"/>
              <a:t> </a:t>
            </a:r>
            <a:r>
              <a:rPr lang="de-AT" b="0" dirty="0" err="1" smtClean="0"/>
              <a:t>free</a:t>
            </a:r>
            <a:endParaRPr lang="de-AT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dirty="0" err="1" smtClean="0"/>
              <a:t>No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external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plugins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needed</a:t>
            </a:r>
            <a:r>
              <a:rPr lang="de-AT" b="0" baseline="0" dirty="0" smtClean="0"/>
              <a:t> – </a:t>
            </a:r>
            <a:r>
              <a:rPr lang="de-AT" b="0" baseline="0" dirty="0" err="1" smtClean="0"/>
              <a:t>platform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and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device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independence</a:t>
            </a:r>
            <a:endParaRPr lang="de-AT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baseline="0" dirty="0" err="1" smtClean="0"/>
              <a:t>WebRTC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enforces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the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use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of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encryption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for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both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media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and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signalling</a:t>
            </a:r>
            <a:r>
              <a:rPr lang="de-AT" b="0" baseline="0" dirty="0" smtClean="0"/>
              <a:t> (</a:t>
            </a:r>
            <a:r>
              <a:rPr lang="de-AT" b="0" baseline="0" dirty="0" err="1" smtClean="0"/>
              <a:t>standard</a:t>
            </a:r>
            <a:r>
              <a:rPr lang="de-AT" b="0" baseline="0" dirty="0" smtClean="0"/>
              <a:t> AES </a:t>
            </a:r>
            <a:r>
              <a:rPr lang="de-AT" b="0" baseline="0" dirty="0" err="1" smtClean="0"/>
              <a:t>encryption</a:t>
            </a:r>
            <a:r>
              <a:rPr lang="de-AT" b="0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baseline="0" dirty="0" smtClean="0"/>
              <a:t>Data </a:t>
            </a:r>
            <a:r>
              <a:rPr lang="de-AT" b="0" baseline="0" dirty="0" err="1" smtClean="0"/>
              <a:t>flows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directly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between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users</a:t>
            </a:r>
            <a:r>
              <a:rPr lang="de-AT" b="0" baseline="0" dirty="0" smtClean="0"/>
              <a:t>, </a:t>
            </a:r>
            <a:r>
              <a:rPr lang="de-AT" b="0" baseline="0" dirty="0" err="1" smtClean="0"/>
              <a:t>no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servers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involved</a:t>
            </a:r>
            <a:endParaRPr lang="de-AT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baseline="0" dirty="0" err="1" smtClean="0"/>
              <a:t>For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developers</a:t>
            </a:r>
            <a:r>
              <a:rPr lang="de-AT" b="0" baseline="0" dirty="0" smtClean="0"/>
              <a:t>: </a:t>
            </a:r>
            <a:r>
              <a:rPr lang="de-AT" b="0" baseline="0" dirty="0" err="1" smtClean="0"/>
              <a:t>Standardized</a:t>
            </a:r>
            <a:r>
              <a:rPr lang="de-AT" b="0" baseline="0" dirty="0" smtClean="0"/>
              <a:t> APIs – </a:t>
            </a:r>
            <a:r>
              <a:rPr lang="de-AT" b="0" baseline="0" dirty="0" err="1" smtClean="0"/>
              <a:t>no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special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knowledge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about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network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connection</a:t>
            </a:r>
            <a:r>
              <a:rPr lang="de-AT" b="0" baseline="0" dirty="0" smtClean="0"/>
              <a:t>, </a:t>
            </a:r>
            <a:r>
              <a:rPr lang="de-AT" b="0" baseline="0" dirty="0" err="1" smtClean="0"/>
              <a:t>media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stream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necessary</a:t>
            </a:r>
            <a:r>
              <a:rPr lang="de-AT" b="0" baseline="0" dirty="0" smtClean="0"/>
              <a:t>. A </a:t>
            </a:r>
            <a:r>
              <a:rPr lang="de-AT" b="0" baseline="0" dirty="0" err="1" smtClean="0"/>
              <a:t>bit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of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Javascript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knowledge</a:t>
            </a:r>
            <a:r>
              <a:rPr lang="de-AT" b="0" baseline="0" dirty="0" smtClean="0"/>
              <a:t> will </a:t>
            </a:r>
            <a:r>
              <a:rPr lang="de-AT" b="0" baseline="0" dirty="0" err="1" smtClean="0"/>
              <a:t>be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helpful</a:t>
            </a:r>
            <a:r>
              <a:rPr lang="de-AT" b="0" baseline="0" dirty="0" smtClean="0"/>
              <a:t>, </a:t>
            </a:r>
            <a:r>
              <a:rPr lang="de-AT" b="0" baseline="0" dirty="0" err="1" smtClean="0"/>
              <a:t>though</a:t>
            </a:r>
            <a:r>
              <a:rPr lang="de-AT" b="0" baseline="0" dirty="0" smtClean="0"/>
              <a:t> ;-)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b="1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AT" b="1" baseline="0" dirty="0" err="1" smtClean="0"/>
              <a:t>Disadvantages</a:t>
            </a:r>
            <a:r>
              <a:rPr lang="de-AT" b="1" baseline="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baseline="0" dirty="0" smtClean="0"/>
              <a:t>Still in </a:t>
            </a:r>
            <a:r>
              <a:rPr lang="de-AT" b="0" baseline="0" dirty="0" err="1" smtClean="0"/>
              <a:t>development</a:t>
            </a:r>
            <a:r>
              <a:rPr lang="de-AT" b="0" baseline="0" dirty="0" smtClean="0"/>
              <a:t>: Browser </a:t>
            </a:r>
            <a:r>
              <a:rPr lang="de-AT" b="0" baseline="0" dirty="0" err="1" smtClean="0"/>
              <a:t>prefixes</a:t>
            </a:r>
            <a:r>
              <a:rPr lang="de-AT" b="0" baseline="0" dirty="0" smtClean="0"/>
              <a:t>, APIs </a:t>
            </a:r>
            <a:r>
              <a:rPr lang="de-AT" b="0" baseline="0" dirty="0" err="1" smtClean="0"/>
              <a:t>might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change</a:t>
            </a:r>
            <a:endParaRPr lang="de-AT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baseline="0" dirty="0" smtClean="0"/>
              <a:t>As </a:t>
            </a:r>
            <a:r>
              <a:rPr lang="de-AT" b="0" baseline="0" dirty="0" err="1" smtClean="0"/>
              <a:t>data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is</a:t>
            </a:r>
            <a:r>
              <a:rPr lang="de-AT" b="0" baseline="0" dirty="0" smtClean="0"/>
              <a:t> not </a:t>
            </a:r>
            <a:r>
              <a:rPr lang="de-AT" b="0" baseline="0" dirty="0" err="1" smtClean="0"/>
              <a:t>processed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by</a:t>
            </a:r>
            <a:r>
              <a:rPr lang="de-AT" b="0" baseline="0" dirty="0" smtClean="0"/>
              <a:t> a </a:t>
            </a:r>
            <a:r>
              <a:rPr lang="de-AT" b="0" baseline="0" dirty="0" err="1" smtClean="0"/>
              <a:t>server</a:t>
            </a:r>
            <a:r>
              <a:rPr lang="de-AT" b="0" baseline="0" dirty="0" smtClean="0"/>
              <a:t>, </a:t>
            </a:r>
            <a:r>
              <a:rPr lang="de-AT" b="0" baseline="0" dirty="0" err="1" smtClean="0"/>
              <a:t>clients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have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to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store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chat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messages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locally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if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needed</a:t>
            </a:r>
            <a:endParaRPr lang="de-AT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baseline="0" dirty="0" smtClean="0"/>
              <a:t>In </a:t>
            </a:r>
            <a:r>
              <a:rPr lang="de-AT" b="0" baseline="0" dirty="0" err="1" smtClean="0"/>
              <a:t>order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to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communicate</a:t>
            </a:r>
            <a:r>
              <a:rPr lang="de-AT" b="0" baseline="0" dirty="0" smtClean="0"/>
              <a:t> peer-</a:t>
            </a:r>
            <a:r>
              <a:rPr lang="de-AT" b="0" baseline="0" dirty="0" err="1" smtClean="0"/>
              <a:t>to</a:t>
            </a:r>
            <a:r>
              <a:rPr lang="de-AT" b="0" baseline="0" dirty="0" smtClean="0"/>
              <a:t>-</a:t>
            </a:r>
            <a:r>
              <a:rPr lang="de-AT" b="0" baseline="0" dirty="0" err="1" smtClean="0"/>
              <a:t>peer</a:t>
            </a:r>
            <a:r>
              <a:rPr lang="de-AT" b="0" baseline="0" dirty="0" smtClean="0"/>
              <a:t>, </a:t>
            </a:r>
            <a:r>
              <a:rPr lang="de-AT" b="0" baseline="0" dirty="0" err="1" smtClean="0"/>
              <a:t>it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is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necessary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to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know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the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public</a:t>
            </a:r>
            <a:r>
              <a:rPr lang="de-AT" b="0" baseline="0" dirty="0" smtClean="0"/>
              <a:t> IP </a:t>
            </a:r>
            <a:r>
              <a:rPr lang="de-AT" b="0" baseline="0" dirty="0" err="1" smtClean="0"/>
              <a:t>address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of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the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users</a:t>
            </a:r>
            <a:r>
              <a:rPr lang="de-AT" b="0" baseline="0" dirty="0" smtClean="0"/>
              <a:t>. Through Network </a:t>
            </a:r>
            <a:r>
              <a:rPr lang="de-AT" b="0" baseline="0" dirty="0" err="1" smtClean="0"/>
              <a:t>Address</a:t>
            </a:r>
            <a:r>
              <a:rPr lang="de-AT" b="0" baseline="0" dirty="0" smtClean="0"/>
              <a:t> Translation (NAT), </a:t>
            </a:r>
            <a:r>
              <a:rPr lang="de-AT" b="0" baseline="0" dirty="0" err="1" smtClean="0"/>
              <a:t>this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could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become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problematic</a:t>
            </a:r>
            <a:r>
              <a:rPr lang="de-AT" b="0" baseline="0" dirty="0" smtClean="0"/>
              <a:t>. The </a:t>
            </a:r>
            <a:r>
              <a:rPr lang="de-AT" b="0" baseline="0" dirty="0" err="1" smtClean="0"/>
              <a:t>solution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for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that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is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to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use</a:t>
            </a:r>
            <a:r>
              <a:rPr lang="de-AT" b="0" baseline="0" dirty="0" smtClean="0"/>
              <a:t> STUN </a:t>
            </a:r>
            <a:r>
              <a:rPr lang="de-AT" b="0" baseline="0" dirty="0" err="1" smtClean="0"/>
              <a:t>and</a:t>
            </a:r>
            <a:r>
              <a:rPr lang="de-AT" b="0" baseline="0" dirty="0" smtClean="0"/>
              <a:t> TURN </a:t>
            </a:r>
            <a:r>
              <a:rPr lang="de-AT" b="0" baseline="0" dirty="0" err="1" smtClean="0"/>
              <a:t>servers</a:t>
            </a:r>
            <a:r>
              <a:rPr lang="de-AT" b="0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baseline="0" dirty="0" smtClean="0"/>
              <a:t>As </a:t>
            </a:r>
            <a:r>
              <a:rPr lang="de-AT" b="0" baseline="0" dirty="0" err="1" smtClean="0"/>
              <a:t>long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as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it‘s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only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two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parties</a:t>
            </a:r>
            <a:r>
              <a:rPr lang="de-AT" b="0" baseline="0" dirty="0" smtClean="0"/>
              <a:t>, </a:t>
            </a:r>
            <a:r>
              <a:rPr lang="de-AT" b="0" baseline="0" dirty="0" err="1" smtClean="0"/>
              <a:t>it‘s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really</a:t>
            </a:r>
            <a:r>
              <a:rPr lang="de-AT" b="0" baseline="0" dirty="0" smtClean="0"/>
              <a:t> simple, but </a:t>
            </a:r>
            <a:r>
              <a:rPr lang="de-AT" b="0" baseline="0" dirty="0" err="1" smtClean="0"/>
              <a:t>from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there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it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gets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complicated</a:t>
            </a:r>
            <a:r>
              <a:rPr lang="de-AT" b="0" baseline="0" dirty="0" smtClean="0"/>
              <a:t>. </a:t>
            </a:r>
            <a:r>
              <a:rPr lang="de-AT" b="0" baseline="0" dirty="0" smtClean="0"/>
              <a:t>A Multipoint Control Unit (MCU) </a:t>
            </a:r>
            <a:r>
              <a:rPr lang="de-AT" b="0" baseline="0" dirty="0" err="1" smtClean="0"/>
              <a:t>is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needed</a:t>
            </a:r>
            <a:r>
              <a:rPr lang="de-AT" b="0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baseline="0" dirty="0" smtClean="0"/>
              <a:t>Browser </a:t>
            </a:r>
            <a:r>
              <a:rPr lang="de-AT" b="0" baseline="0" dirty="0" err="1" smtClean="0"/>
              <a:t>compatiblity</a:t>
            </a:r>
            <a:endParaRPr lang="de-AT" b="0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3284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Google Chrome, Mozilla</a:t>
            </a:r>
            <a:r>
              <a:rPr lang="de-AT" baseline="0" dirty="0" smtClean="0"/>
              <a:t> Firefox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Opera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Microsoft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Apple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currently</a:t>
            </a:r>
            <a:r>
              <a:rPr lang="de-AT" baseline="0" dirty="0" smtClean="0"/>
              <a:t> not </a:t>
            </a:r>
            <a:r>
              <a:rPr lang="de-AT" baseline="0" dirty="0" err="1" smtClean="0"/>
              <a:t>interested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WebRTC</a:t>
            </a:r>
            <a:r>
              <a:rPr lang="de-AT" baseline="0" dirty="0" smtClean="0"/>
              <a:t>. Bad </a:t>
            </a:r>
            <a:r>
              <a:rPr lang="de-AT" baseline="0" dirty="0" err="1" smtClean="0"/>
              <a:t>news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Mac </a:t>
            </a:r>
            <a:r>
              <a:rPr lang="de-AT" baseline="0" dirty="0" err="1" smtClean="0"/>
              <a:t>users</a:t>
            </a:r>
            <a:r>
              <a:rPr lang="de-AT" baseline="0" dirty="0" smtClean="0"/>
              <a:t>!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208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„Industrie 4.0“ </a:t>
            </a:r>
            <a:r>
              <a:rPr lang="de-AT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one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biggest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trends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technology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few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years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now</a:t>
            </a:r>
            <a:r>
              <a:rPr lang="de-AT" baseline="0" dirty="0" smtClean="0"/>
              <a:t>. 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Advantages</a:t>
            </a:r>
            <a:r>
              <a:rPr lang="de-AT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err="1" smtClean="0"/>
              <a:t>Experts</a:t>
            </a:r>
            <a:r>
              <a:rPr lang="de-AT" dirty="0" smtClean="0"/>
              <a:t> </a:t>
            </a:r>
            <a:r>
              <a:rPr lang="de-AT" dirty="0" err="1" smtClean="0"/>
              <a:t>can</a:t>
            </a:r>
            <a:r>
              <a:rPr lang="de-AT" dirty="0" smtClean="0"/>
              <a:t> </a:t>
            </a:r>
            <a:r>
              <a:rPr lang="de-AT" dirty="0" err="1" smtClean="0"/>
              <a:t>consult</a:t>
            </a:r>
            <a:r>
              <a:rPr lang="de-AT" dirty="0" smtClean="0"/>
              <a:t> </a:t>
            </a:r>
            <a:r>
              <a:rPr lang="de-AT" dirty="0" err="1" smtClean="0"/>
              <a:t>without</a:t>
            </a:r>
            <a:r>
              <a:rPr lang="de-AT" dirty="0" smtClean="0"/>
              <a:t> </a:t>
            </a:r>
            <a:r>
              <a:rPr lang="de-AT" dirty="0" err="1" smtClean="0"/>
              <a:t>being</a:t>
            </a:r>
            <a:r>
              <a:rPr lang="de-AT" dirty="0" smtClean="0"/>
              <a:t> </a:t>
            </a:r>
            <a:r>
              <a:rPr lang="de-AT" dirty="0" err="1" smtClean="0"/>
              <a:t>physically</a:t>
            </a:r>
            <a:r>
              <a:rPr lang="de-AT" dirty="0" smtClean="0"/>
              <a:t> </a:t>
            </a:r>
            <a:r>
              <a:rPr lang="de-AT" dirty="0" err="1" smtClean="0"/>
              <a:t>there</a:t>
            </a: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err="1" smtClean="0"/>
              <a:t>Malfunctions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repaired</a:t>
            </a:r>
            <a:r>
              <a:rPr lang="de-AT" baseline="0" dirty="0" smtClean="0"/>
              <a:t> quicker, </a:t>
            </a:r>
            <a:r>
              <a:rPr lang="de-AT" baseline="0" dirty="0" err="1" smtClean="0"/>
              <a:t>by</a:t>
            </a:r>
            <a:r>
              <a:rPr lang="de-AT" baseline="0" dirty="0" smtClean="0"/>
              <a:t> on-site </a:t>
            </a:r>
            <a:r>
              <a:rPr lang="de-AT" baseline="0" dirty="0" err="1" smtClean="0"/>
              <a:t>personnel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not </a:t>
            </a:r>
            <a:r>
              <a:rPr lang="de-AT" baseline="0" dirty="0" err="1" smtClean="0"/>
              <a:t>necessary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an expert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visit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site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personally</a:t>
            </a:r>
            <a:r>
              <a:rPr lang="de-AT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3798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AT" dirty="0" err="1" smtClean="0"/>
              <a:t>Using</a:t>
            </a:r>
            <a:r>
              <a:rPr lang="de-AT" dirty="0" smtClean="0"/>
              <a:t> a </a:t>
            </a:r>
            <a:r>
              <a:rPr lang="de-AT" dirty="0" err="1" smtClean="0"/>
              <a:t>proprietary</a:t>
            </a:r>
            <a:r>
              <a:rPr lang="de-AT" dirty="0" smtClean="0"/>
              <a:t> </a:t>
            </a:r>
            <a:r>
              <a:rPr lang="de-AT" dirty="0" err="1" smtClean="0"/>
              <a:t>video</a:t>
            </a:r>
            <a:r>
              <a:rPr lang="de-AT" dirty="0" smtClean="0"/>
              <a:t> </a:t>
            </a:r>
            <a:r>
              <a:rPr lang="de-AT" dirty="0" err="1" smtClean="0"/>
              <a:t>chat</a:t>
            </a:r>
            <a:r>
              <a:rPr lang="de-AT" dirty="0" smtClean="0"/>
              <a:t> </a:t>
            </a:r>
            <a:r>
              <a:rPr lang="de-AT" dirty="0" err="1" smtClean="0"/>
              <a:t>application</a:t>
            </a:r>
            <a:r>
              <a:rPr lang="de-AT" dirty="0" smtClean="0"/>
              <a:t> </a:t>
            </a:r>
            <a:r>
              <a:rPr lang="de-AT" dirty="0" err="1" smtClean="0"/>
              <a:t>might</a:t>
            </a:r>
            <a:r>
              <a:rPr lang="de-AT" dirty="0" smtClean="0"/>
              <a:t> not </a:t>
            </a:r>
            <a:r>
              <a:rPr lang="de-AT" dirty="0" err="1" smtClean="0"/>
              <a:t>be</a:t>
            </a:r>
            <a:r>
              <a:rPr lang="de-AT" dirty="0" smtClean="0"/>
              <a:t> an </a:t>
            </a:r>
            <a:r>
              <a:rPr lang="de-AT" dirty="0" err="1" smtClean="0"/>
              <a:t>option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companies</a:t>
            </a:r>
            <a:r>
              <a:rPr lang="de-AT" dirty="0" smtClean="0"/>
              <a:t>.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Especially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sensitive </a:t>
            </a:r>
            <a:r>
              <a:rPr lang="de-AT" baseline="0" dirty="0" err="1" smtClean="0"/>
              <a:t>about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their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data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WebRTC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might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something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they</a:t>
            </a:r>
            <a:r>
              <a:rPr lang="de-AT" baseline="0" dirty="0" smtClean="0"/>
              <a:t> will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really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interested</a:t>
            </a:r>
            <a:r>
              <a:rPr lang="de-AT" baseline="0" dirty="0" smtClean="0"/>
              <a:t> in. </a:t>
            </a:r>
            <a:r>
              <a:rPr lang="de-AT" baseline="0" dirty="0" err="1" smtClean="0"/>
              <a:t>Especially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advantages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WebRTC</a:t>
            </a:r>
            <a:r>
              <a:rPr lang="de-AT" baseline="0" dirty="0" smtClean="0"/>
              <a:t>, like </a:t>
            </a:r>
            <a:r>
              <a:rPr lang="de-AT" baseline="0" dirty="0" err="1" smtClean="0"/>
              <a:t>mandatory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encryption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data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removal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third</a:t>
            </a:r>
            <a:r>
              <a:rPr lang="de-AT" baseline="0" dirty="0" smtClean="0"/>
              <a:t>-party </a:t>
            </a:r>
            <a:r>
              <a:rPr lang="de-AT" baseline="0" dirty="0" err="1" smtClean="0"/>
              <a:t>server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communication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process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solve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lot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security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concerns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companies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might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have</a:t>
            </a:r>
            <a:r>
              <a:rPr lang="de-AT" baseline="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AT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AT" baseline="0" dirty="0" err="1" smtClean="0"/>
              <a:t>There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lot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loose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code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snippets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building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WebRTC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demo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few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years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ago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when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WebRTC</a:t>
            </a:r>
            <a:r>
              <a:rPr lang="de-AT" baseline="0" dirty="0" smtClean="0"/>
              <a:t> was </a:t>
            </a:r>
            <a:r>
              <a:rPr lang="de-AT" baseline="0" dirty="0" err="1" smtClean="0"/>
              <a:t>introduced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including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propositions</a:t>
            </a:r>
            <a:r>
              <a:rPr lang="de-AT" baseline="0" dirty="0" smtClean="0"/>
              <a:t> on </a:t>
            </a:r>
            <a:r>
              <a:rPr lang="de-AT" baseline="0" dirty="0" err="1" smtClean="0"/>
              <a:t>how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integrate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management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server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However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there‘s</a:t>
            </a:r>
            <a:r>
              <a:rPr lang="de-AT" baseline="0" dirty="0" smtClean="0"/>
              <a:t> a lack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fully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integrated</a:t>
            </a:r>
            <a:r>
              <a:rPr lang="de-AT" baseline="0" dirty="0" smtClean="0"/>
              <a:t> open </a:t>
            </a:r>
            <a:r>
              <a:rPr lang="de-AT" baseline="0" dirty="0" err="1" smtClean="0"/>
              <a:t>source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solution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current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WebRTC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specifications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Aditionally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most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demos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additional </a:t>
            </a:r>
            <a:r>
              <a:rPr lang="de-AT" baseline="0" dirty="0" err="1" smtClean="0"/>
              <a:t>libraries</a:t>
            </a:r>
            <a:r>
              <a:rPr lang="de-AT" baseline="0" dirty="0" smtClean="0"/>
              <a:t>, like socket.io. In </a:t>
            </a:r>
            <a:r>
              <a:rPr lang="de-AT" baseline="0" dirty="0" err="1" smtClean="0"/>
              <a:t>this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application</a:t>
            </a:r>
            <a:r>
              <a:rPr lang="de-AT" baseline="0" dirty="0" smtClean="0"/>
              <a:t>, all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server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functionality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self-developed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open </a:t>
            </a:r>
            <a:r>
              <a:rPr lang="de-AT" baseline="0" dirty="0" err="1" smtClean="0"/>
              <a:t>source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thus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fully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configurable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extendable</a:t>
            </a:r>
            <a:r>
              <a:rPr lang="de-AT" baseline="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AT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AT" baseline="0" dirty="0" err="1" smtClean="0"/>
              <a:t>It‘s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very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interesting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fast-</a:t>
            </a:r>
            <a:r>
              <a:rPr lang="de-AT" baseline="0" dirty="0" err="1" smtClean="0"/>
              <a:t>emerging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technology</a:t>
            </a:r>
            <a:r>
              <a:rPr lang="de-AT" baseline="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Just </a:t>
            </a:r>
            <a:r>
              <a:rPr lang="de-AT" baseline="0" dirty="0" err="1" smtClean="0"/>
              <a:t>four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years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ago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was </a:t>
            </a:r>
            <a:r>
              <a:rPr lang="de-AT" baseline="0" dirty="0" err="1" smtClean="0"/>
              <a:t>announced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first</a:t>
            </a:r>
            <a:r>
              <a:rPr lang="de-AT" baseline="0" dirty="0" smtClean="0"/>
              <a:t> time </a:t>
            </a:r>
            <a:r>
              <a:rPr lang="de-AT" baseline="0" dirty="0" err="1" smtClean="0"/>
              <a:t>by</a:t>
            </a:r>
            <a:r>
              <a:rPr lang="de-AT" baseline="0" dirty="0" smtClean="0"/>
              <a:t> Google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err="1" smtClean="0"/>
              <a:t>For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little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over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two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years</a:t>
            </a:r>
            <a:r>
              <a:rPr lang="de-AT" baseline="0" dirty="0" smtClean="0"/>
              <a:t>, Chrome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Firefox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work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together</a:t>
            </a:r>
            <a:endParaRPr lang="de-AT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AT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AT" baseline="0" dirty="0" err="1" smtClean="0"/>
              <a:t>It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brings</a:t>
            </a:r>
            <a:r>
              <a:rPr lang="de-AT" baseline="0" dirty="0" smtClean="0"/>
              <a:t> lots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advantages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business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customers</a:t>
            </a:r>
            <a:r>
              <a:rPr lang="de-AT" baseline="0" dirty="0" smtClean="0"/>
              <a:t>: Companies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communicate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their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customers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directly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through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web </a:t>
            </a:r>
            <a:r>
              <a:rPr lang="de-AT" baseline="0" dirty="0" err="1" smtClean="0"/>
              <a:t>page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thus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eliminating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obstacle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setting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up</a:t>
            </a:r>
            <a:r>
              <a:rPr lang="de-AT" baseline="0" dirty="0" smtClean="0"/>
              <a:t> a personal </a:t>
            </a:r>
            <a:r>
              <a:rPr lang="de-AT" baseline="0" dirty="0" err="1" smtClean="0"/>
              <a:t>appointment</a:t>
            </a:r>
            <a:endParaRPr lang="de-AT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AT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AT" baseline="0" dirty="0" err="1" smtClean="0"/>
              <a:t>Examples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existing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WebRTC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range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applications</a:t>
            </a:r>
            <a:r>
              <a:rPr lang="de-AT" baseline="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All </a:t>
            </a:r>
            <a:r>
              <a:rPr lang="de-AT" baseline="0" dirty="0" err="1" smtClean="0"/>
              <a:t>kinds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domestic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consultation</a:t>
            </a:r>
            <a:r>
              <a:rPr lang="de-AT" baseline="0" dirty="0" smtClean="0"/>
              <a:t> (</a:t>
            </a:r>
            <a:r>
              <a:rPr lang="de-AT" baseline="0" dirty="0" err="1" smtClean="0"/>
              <a:t>furniture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painting</a:t>
            </a:r>
            <a:r>
              <a:rPr lang="de-AT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„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My</a:t>
            </a:r>
            <a:r>
              <a:rPr lang="de-AT" baseline="0" dirty="0" smtClean="0"/>
              <a:t> Eyes“ – </a:t>
            </a:r>
            <a:r>
              <a:rPr lang="de-AT" baseline="0" dirty="0" err="1" smtClean="0"/>
              <a:t>volunteers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read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nutrition</a:t>
            </a:r>
            <a:r>
              <a:rPr lang="de-AT" baseline="0" dirty="0" smtClean="0"/>
              <a:t>/</a:t>
            </a:r>
            <a:r>
              <a:rPr lang="de-AT" baseline="0" dirty="0" err="1" smtClean="0"/>
              <a:t>medicine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labels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blind/</a:t>
            </a:r>
            <a:r>
              <a:rPr lang="de-AT" baseline="0" dirty="0" err="1" smtClean="0"/>
              <a:t>visually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impaired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people</a:t>
            </a:r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3798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/>
              <a:t>Prototype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Simpl</a:t>
            </a:r>
            <a:r>
              <a:rPr lang="de-AT" baseline="0" dirty="0" smtClean="0"/>
              <a:t>e </a:t>
            </a:r>
            <a:r>
              <a:rPr lang="de-AT" baseline="0" dirty="0" err="1" smtClean="0"/>
              <a:t>a</a:t>
            </a:r>
            <a:r>
              <a:rPr lang="de-AT" dirty="0" err="1" smtClean="0"/>
              <a:t>pplication</a:t>
            </a: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Lightweight </a:t>
            </a:r>
            <a:r>
              <a:rPr lang="de-AT" baseline="0" dirty="0" err="1" smtClean="0"/>
              <a:t>management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server</a:t>
            </a:r>
            <a:r>
              <a:rPr lang="de-AT" baseline="0" dirty="0" smtClean="0"/>
              <a:t> – </a:t>
            </a:r>
            <a:r>
              <a:rPr lang="de-AT" baseline="0" dirty="0" err="1" smtClean="0"/>
              <a:t>everything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self-developed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extended</a:t>
            </a: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err="1" smtClean="0"/>
              <a:t>Automatic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discovery</a:t>
            </a:r>
            <a:r>
              <a:rPr lang="de-AT" baseline="0" dirty="0" smtClean="0"/>
              <a:t> (</a:t>
            </a:r>
            <a:r>
              <a:rPr lang="de-AT" baseline="0" dirty="0" err="1" smtClean="0"/>
              <a:t>no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authentication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now</a:t>
            </a:r>
            <a:r>
              <a:rPr lang="de-AT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err="1" smtClean="0"/>
              <a:t>Only</a:t>
            </a:r>
            <a:r>
              <a:rPr lang="de-AT" baseline="0" dirty="0" smtClean="0"/>
              <a:t> in same </a:t>
            </a:r>
            <a:r>
              <a:rPr lang="de-AT" baseline="0" dirty="0" err="1" smtClean="0"/>
              <a:t>network</a:t>
            </a: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err="1" smtClean="0"/>
              <a:t>Possibility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call</a:t>
            </a:r>
            <a:r>
              <a:rPr lang="de-AT" dirty="0" smtClean="0"/>
              <a:t> </a:t>
            </a:r>
            <a:r>
              <a:rPr lang="de-AT" dirty="0" err="1" smtClean="0"/>
              <a:t>one</a:t>
            </a:r>
            <a:r>
              <a:rPr lang="de-AT" dirty="0" smtClean="0"/>
              <a:t> </a:t>
            </a:r>
            <a:r>
              <a:rPr lang="de-AT" dirty="0" err="1" smtClean="0"/>
              <a:t>other</a:t>
            </a:r>
            <a:r>
              <a:rPr lang="de-AT" dirty="0" smtClean="0"/>
              <a:t> </a:t>
            </a:r>
            <a:r>
              <a:rPr lang="de-AT" dirty="0" err="1" smtClean="0"/>
              <a:t>user</a:t>
            </a:r>
            <a:r>
              <a:rPr lang="de-AT" dirty="0" smtClean="0"/>
              <a:t> (at</a:t>
            </a:r>
            <a:r>
              <a:rPr lang="de-AT" baseline="0" dirty="0" smtClean="0"/>
              <a:t> a time)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Video,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audio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text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chat</a:t>
            </a: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err="1" smtClean="0"/>
              <a:t>Possibility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share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screen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user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Both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users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make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remarks</a:t>
            </a:r>
            <a:r>
              <a:rPr lang="de-AT" baseline="0" dirty="0" smtClean="0"/>
              <a:t> in form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simple </a:t>
            </a:r>
            <a:r>
              <a:rPr lang="de-AT" baseline="0" dirty="0" err="1" smtClean="0"/>
              <a:t>geometric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shapes</a:t>
            </a:r>
            <a:r>
              <a:rPr lang="de-AT" baseline="0" dirty="0" smtClean="0"/>
              <a:t> like </a:t>
            </a:r>
            <a:r>
              <a:rPr lang="de-AT" baseline="0" dirty="0" err="1" smtClean="0"/>
              <a:t>circles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rectangles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lines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both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users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see</a:t>
            </a:r>
            <a:r>
              <a:rPr lang="de-AT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err="1" smtClean="0"/>
              <a:t>Additionally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prototype will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tested</a:t>
            </a:r>
            <a:r>
              <a:rPr lang="de-AT" baseline="0" dirty="0" smtClean="0"/>
              <a:t> on </a:t>
            </a:r>
            <a:r>
              <a:rPr lang="de-AT" baseline="0" dirty="0" err="1" smtClean="0"/>
              <a:t>how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well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quality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video</a:t>
            </a:r>
            <a:r>
              <a:rPr lang="de-AT" baseline="0" dirty="0" smtClean="0"/>
              <a:t>/</a:t>
            </a:r>
            <a:r>
              <a:rPr lang="de-AT" baseline="0" dirty="0" err="1" smtClean="0"/>
              <a:t>audio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responds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poor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network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reachability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3798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Development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management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server</a:t>
            </a:r>
            <a:r>
              <a:rPr lang="de-AT" baseline="0" dirty="0" smtClean="0"/>
              <a:t> (Node.js)</a:t>
            </a:r>
            <a:endParaRPr lang="de-AT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Implementation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WebRTC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functionality</a:t>
            </a:r>
            <a:r>
              <a:rPr lang="de-AT" baseline="0" dirty="0" smtClean="0"/>
              <a:t> on </a:t>
            </a:r>
            <a:r>
              <a:rPr lang="de-AT" baseline="0" dirty="0" err="1" smtClean="0"/>
              <a:t>client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side</a:t>
            </a: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err="1" smtClean="0"/>
              <a:t>Responsive</a:t>
            </a:r>
            <a:r>
              <a:rPr lang="de-AT" baseline="0" dirty="0" smtClean="0"/>
              <a:t> design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mobile </a:t>
            </a:r>
            <a:r>
              <a:rPr lang="de-AT" baseline="0" dirty="0" err="1" smtClean="0"/>
              <a:t>devices</a:t>
            </a:r>
            <a:r>
              <a:rPr lang="de-AT" baseline="0" dirty="0" smtClean="0"/>
              <a:t> (</a:t>
            </a:r>
            <a:r>
              <a:rPr lang="de-AT" baseline="0" dirty="0" err="1" smtClean="0"/>
              <a:t>smartphones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tablets</a:t>
            </a:r>
            <a:r>
              <a:rPr lang="de-AT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Determination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audio</a:t>
            </a:r>
            <a:r>
              <a:rPr lang="de-AT" baseline="0" dirty="0" smtClean="0"/>
              <a:t>/</a:t>
            </a:r>
            <a:r>
              <a:rPr lang="de-AT" baseline="0" dirty="0" err="1" smtClean="0"/>
              <a:t>video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quality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behaviour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under</a:t>
            </a:r>
            <a:r>
              <a:rPr lang="de-AT" baseline="0" dirty="0" smtClean="0"/>
              <a:t> limited </a:t>
            </a:r>
            <a:r>
              <a:rPr lang="de-AT" baseline="0" dirty="0" err="1" smtClean="0"/>
              <a:t>network</a:t>
            </a:r>
            <a:r>
              <a:rPr lang="de-AT" baseline="0" dirty="0" smtClean="0"/>
              <a:t> (</a:t>
            </a:r>
            <a:r>
              <a:rPr lang="de-AT" baseline="0" dirty="0" err="1" smtClean="0"/>
              <a:t>WiFi</a:t>
            </a:r>
            <a:r>
              <a:rPr lang="de-AT" baseline="0" dirty="0" smtClean="0"/>
              <a:t>) </a:t>
            </a:r>
            <a:r>
              <a:rPr lang="de-AT" baseline="0" dirty="0" err="1" smtClean="0"/>
              <a:t>reachability</a:t>
            </a: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Evaluation: Working prototype like </a:t>
            </a:r>
            <a:r>
              <a:rPr lang="de-AT" baseline="0" dirty="0" err="1" smtClean="0"/>
              <a:t>described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before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meaningful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investigatino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about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WebRTC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media</a:t>
            </a:r>
            <a:r>
              <a:rPr lang="de-AT" baseline="0" dirty="0" smtClean="0"/>
              <a:t> </a:t>
            </a:r>
            <a:r>
              <a:rPr lang="de-AT" baseline="0" dirty="0" err="1" smtClean="0"/>
              <a:t>quality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behaviour</a:t>
            </a:r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3798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58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56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77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32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40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09.11.2015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27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09.11.2015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10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09.11.2015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70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09.11.2015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35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09.11.2015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02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09.11.2015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4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34F44-700B-E44C-96AB-E83A6820DFD3}" type="datetimeFigureOut">
              <a:rPr lang="de-DE" smtClean="0"/>
              <a:t>09.11.2015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457799" y="261595"/>
            <a:ext cx="2473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www.fh-joanneum.at</a:t>
            </a:r>
            <a:endParaRPr lang="de-DE" sz="1100" i="1" dirty="0">
              <a:latin typeface="Georgia"/>
              <a:cs typeface="Georgia"/>
            </a:endParaRPr>
          </a:p>
        </p:txBody>
      </p:sp>
      <p:pic>
        <p:nvPicPr>
          <p:cNvPr id="7" name="Picture 2" descr="\\MARS\Gaste$\SYSTEM\Desktop\PowerPoints_neu\Kopfleisten\kopfleiste_green_ppt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20"/>
            <a:ext cx="9144001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393894" y="267133"/>
            <a:ext cx="2461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APPLIED</a:t>
            </a:r>
            <a:r>
              <a:rPr lang="de-AT" sz="1400" baseline="0" dirty="0" smtClean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 COMPUTER SCIENCES</a:t>
            </a:r>
            <a:endParaRPr lang="de-AT" sz="1400" dirty="0">
              <a:solidFill>
                <a:srgbClr val="76B82A"/>
              </a:solidFill>
              <a:latin typeface="+mj-lt"/>
              <a:cs typeface="Estrangelo Edess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46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80588" y="1372396"/>
            <a:ext cx="77604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bg1"/>
                </a:solidFill>
              </a:rPr>
              <a:t>Bachelor </a:t>
            </a:r>
            <a:r>
              <a:rPr lang="de-DE" sz="4000" dirty="0">
                <a:solidFill>
                  <a:schemeClr val="bg1"/>
                </a:solidFill>
              </a:rPr>
              <a:t>T</a:t>
            </a:r>
            <a:r>
              <a:rPr lang="de-DE" sz="4000" dirty="0" smtClean="0">
                <a:solidFill>
                  <a:schemeClr val="bg1"/>
                </a:solidFill>
              </a:rPr>
              <a:t>hesis I / Project Work II</a:t>
            </a:r>
          </a:p>
          <a:p>
            <a:endParaRPr lang="de-DE" sz="4000" b="1" dirty="0" smtClean="0">
              <a:solidFill>
                <a:schemeClr val="bg1"/>
              </a:solidFill>
            </a:endParaRPr>
          </a:p>
          <a:p>
            <a:r>
              <a:rPr lang="de-DE" sz="4000" b="1" dirty="0" err="1" smtClean="0">
                <a:solidFill>
                  <a:schemeClr val="bg1"/>
                </a:solidFill>
              </a:rPr>
              <a:t>WebRTC</a:t>
            </a:r>
            <a:endParaRPr lang="de-DE" sz="4000" b="1" dirty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  <a:latin typeface="+mj-lt"/>
                <a:cs typeface="Georgia"/>
              </a:rPr>
              <a:t>Development of a browser based real-time peer-to-peer remote support application</a:t>
            </a:r>
            <a:endParaRPr lang="de-DE" sz="4000" dirty="0">
              <a:solidFill>
                <a:schemeClr val="bg1"/>
              </a:solidFill>
              <a:latin typeface="+mj-lt"/>
              <a:cs typeface="Georgia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32988" y="5978469"/>
            <a:ext cx="632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Michael Stifter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80588" y="1319497"/>
            <a:ext cx="77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 smtClean="0">
                <a:solidFill>
                  <a:schemeClr val="bg1"/>
                </a:solidFill>
              </a:rPr>
              <a:t>Thanks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for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your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attention</a:t>
            </a:r>
            <a:r>
              <a:rPr lang="de-DE" sz="4000" dirty="0" smtClean="0">
                <a:solidFill>
                  <a:schemeClr val="bg1"/>
                </a:solidFill>
              </a:rPr>
              <a:t>!</a:t>
            </a:r>
            <a:endParaRPr lang="de-DE" sz="2400" i="1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62878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telepresenceoptions.com/images/WebRT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106" y="2102958"/>
            <a:ext cx="4530534" cy="317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4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vector.me/files/images/2/6/260040/web_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929" y="1440841"/>
            <a:ext cx="1321532" cy="158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0.gstatic.com/images?q=tbn:ANd9GcSndOjA__mUQw5gA5Dadu9uF484eIYgVDxQdmZ5W567yOtJ14NOw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77" y="4779580"/>
            <a:ext cx="2494085" cy="124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encrypted-tbn0.gstatic.com/images?q=tbn:ANd9GcSndOjA__mUQw5gA5Dadu9uF484eIYgVDxQdmZ5W567yOtJ14NOw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254" y="4779580"/>
            <a:ext cx="2494085" cy="124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Gerade Verbindung mit Pfeil 2"/>
          <p:cNvCxnSpPr/>
          <p:nvPr/>
        </p:nvCxnSpPr>
        <p:spPr>
          <a:xfrm flipV="1">
            <a:off x="2778369" y="3235569"/>
            <a:ext cx="949569" cy="967154"/>
          </a:xfrm>
          <a:prstGeom prst="straightConnector1">
            <a:avLst/>
          </a:prstGeom>
          <a:ln w="952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5609492" y="3235569"/>
            <a:ext cx="826477" cy="1213339"/>
          </a:xfrm>
          <a:prstGeom prst="straightConnector1">
            <a:avLst/>
          </a:prstGeom>
          <a:ln w="952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5958254" y="3021853"/>
            <a:ext cx="899746" cy="1303962"/>
          </a:xfrm>
          <a:prstGeom prst="straightConnector1">
            <a:avLst/>
          </a:prstGeom>
          <a:ln w="952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2391508" y="3021853"/>
            <a:ext cx="967154" cy="987439"/>
          </a:xfrm>
          <a:prstGeom prst="straightConnector1">
            <a:avLst/>
          </a:prstGeom>
          <a:ln w="952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3727938" y="5187462"/>
            <a:ext cx="1600200" cy="17584"/>
          </a:xfrm>
          <a:prstGeom prst="straightConnector1">
            <a:avLst/>
          </a:prstGeom>
          <a:ln w="952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3726595" y="5574323"/>
            <a:ext cx="1600200" cy="17585"/>
          </a:xfrm>
          <a:prstGeom prst="straightConnector1">
            <a:avLst/>
          </a:prstGeom>
          <a:ln w="952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http://www.telepresenceoptions.com/images/WebRTC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938" y="3489250"/>
            <a:ext cx="1485832" cy="104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46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telepresenceoptions.com/images/WebRT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909" y="854448"/>
            <a:ext cx="1485832" cy="104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icongal.com/gallery/image/366179/green_plus_ad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312" y="2533981"/>
            <a:ext cx="1851025" cy="185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static.iconsplace.com/icons/preview/red/minus-2-256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2" t="28204" r="7046" b="28403"/>
          <a:stretch/>
        </p:blipFill>
        <p:spPr bwMode="auto">
          <a:xfrm>
            <a:off x="3012852" y="5024456"/>
            <a:ext cx="2677944" cy="13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3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50" y="2515333"/>
            <a:ext cx="8585442" cy="217976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656685" y="6321642"/>
            <a:ext cx="2193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November 2015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9826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131444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4800" b="1" dirty="0">
                <a:solidFill>
                  <a:srgbClr val="76B82A"/>
                </a:solidFill>
              </a:rPr>
              <a:t>R</a:t>
            </a:r>
            <a:r>
              <a:rPr lang="de-AT" sz="4800" b="1" dirty="0" smtClean="0">
                <a:solidFill>
                  <a:srgbClr val="76B82A"/>
                </a:solidFill>
              </a:rPr>
              <a:t>emote </a:t>
            </a:r>
            <a:r>
              <a:rPr lang="de-AT" sz="4800" b="1" dirty="0" err="1" smtClean="0">
                <a:solidFill>
                  <a:srgbClr val="76B82A"/>
                </a:solidFill>
              </a:rPr>
              <a:t>support</a:t>
            </a:r>
            <a:r>
              <a:rPr lang="de-AT" sz="4800" b="1" dirty="0" smtClean="0">
                <a:solidFill>
                  <a:srgbClr val="76B82A"/>
                </a:solidFill>
              </a:rPr>
              <a:t> </a:t>
            </a:r>
            <a:r>
              <a:rPr lang="de-AT" sz="4800" b="1" dirty="0" err="1" smtClean="0">
                <a:solidFill>
                  <a:srgbClr val="76B82A"/>
                </a:solidFill>
              </a:rPr>
              <a:t>application</a:t>
            </a:r>
            <a:endParaRPr lang="de-AT" sz="4800" b="1" dirty="0">
              <a:solidFill>
                <a:srgbClr val="76B82A"/>
              </a:solidFill>
            </a:endParaRPr>
          </a:p>
        </p:txBody>
      </p:sp>
      <p:pic>
        <p:nvPicPr>
          <p:cNvPr id="3" name="Picture 2" descr="http://www.clipartbest.com/cliparts/eTM/kqd/eTMkqdRX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83" y="3634015"/>
            <a:ext cx="2998134" cy="299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encrypted-tbn2.gstatic.com/images?q=tbn:ANd9GcTx8Q3WGGo5Iiao3-8jUzWoRzBySHgN43SB8-2XLWiHlmZ-YrK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276" y="2483004"/>
            <a:ext cx="2314971" cy="231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ktpmalta.org/wp-content/themes/ktp/images/defaul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051" y="3213779"/>
            <a:ext cx="853419" cy="85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ktpmalta.org/wp-content/themes/ktp/images/defaul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418" y="4453998"/>
            <a:ext cx="853419" cy="85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llipse 9"/>
          <p:cNvSpPr/>
          <p:nvPr/>
        </p:nvSpPr>
        <p:spPr>
          <a:xfrm>
            <a:off x="2235250" y="4736707"/>
            <a:ext cx="288000" cy="288000"/>
          </a:xfrm>
          <a:prstGeom prst="ellipse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/>
          <p:cNvSpPr/>
          <p:nvPr/>
        </p:nvSpPr>
        <p:spPr>
          <a:xfrm>
            <a:off x="6182462" y="3496489"/>
            <a:ext cx="288000" cy="288000"/>
          </a:xfrm>
          <a:prstGeom prst="ellipse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996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846517"/>
            <a:ext cx="914400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AT" sz="6600" b="1" dirty="0" err="1" smtClean="0">
                <a:solidFill>
                  <a:srgbClr val="76B82A"/>
                </a:solidFill>
              </a:rPr>
              <a:t>Why</a:t>
            </a:r>
            <a:r>
              <a:rPr lang="de-AT" sz="6600" b="1" dirty="0" smtClean="0">
                <a:solidFill>
                  <a:srgbClr val="76B82A"/>
                </a:solidFill>
              </a:rPr>
              <a:t>?</a:t>
            </a:r>
            <a:endParaRPr lang="de-AT" sz="6600" b="1" dirty="0">
              <a:solidFill>
                <a:srgbClr val="76B8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96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87554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6600" b="1" dirty="0" smtClean="0">
                <a:solidFill>
                  <a:srgbClr val="76B82A"/>
                </a:solidFill>
              </a:rPr>
              <a:t>Goals</a:t>
            </a:r>
            <a:endParaRPr lang="de-AT" sz="4800" b="1" dirty="0">
              <a:solidFill>
                <a:srgbClr val="76B8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40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87554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6600" b="1" dirty="0" smtClean="0">
                <a:solidFill>
                  <a:srgbClr val="76B82A"/>
                </a:solidFill>
              </a:rPr>
              <a:t>Approach</a:t>
            </a:r>
            <a:endParaRPr lang="de-AT" sz="4800" b="1" dirty="0">
              <a:solidFill>
                <a:srgbClr val="76B8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12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804</Words>
  <Application>Microsoft Office PowerPoint</Application>
  <PresentationFormat>Bildschirmpräsentation (4:3)</PresentationFormat>
  <Paragraphs>76</Paragraphs>
  <Slides>10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FH JOANNEUM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Terler</dc:creator>
  <cp:lastModifiedBy>Michael Stifter</cp:lastModifiedBy>
  <cp:revision>61</cp:revision>
  <dcterms:created xsi:type="dcterms:W3CDTF">2013-02-19T07:57:04Z</dcterms:created>
  <dcterms:modified xsi:type="dcterms:W3CDTF">2015-11-09T16:43:59Z</dcterms:modified>
</cp:coreProperties>
</file>