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C791C"/>
    <a:srgbClr val="1C4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-2706" y="-120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ITM 13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Bachelorarbeit 1 + Projektarbeit 2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82039" y="9003712"/>
            <a:ext cx="3420815" cy="1509673"/>
            <a:chOff x="82039" y="8947440"/>
            <a:chExt cx="3420815" cy="1509673"/>
          </a:xfrm>
        </p:grpSpPr>
        <p:sp>
          <p:nvSpPr>
            <p:cNvPr id="3" name="Abgerundetes Rechteck 2"/>
            <p:cNvSpPr/>
            <p:nvPr/>
          </p:nvSpPr>
          <p:spPr>
            <a:xfrm>
              <a:off x="82039" y="8947440"/>
              <a:ext cx="3420815" cy="1509673"/>
            </a:xfrm>
            <a:prstGeom prst="roundRect">
              <a:avLst/>
            </a:prstGeom>
            <a:solidFill>
              <a:srgbClr val="51801D"/>
            </a:solidFill>
            <a:ln>
              <a:solidFill>
                <a:srgbClr val="4D791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AT" sz="1600" b="1" dirty="0" smtClean="0"/>
            </a:p>
            <a:p>
              <a:endParaRPr lang="de-AT" sz="1500" dirty="0" smtClean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endParaRPr lang="de-AT" sz="15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AT" sz="1500" dirty="0" smtClean="0"/>
            </a:p>
          </p:txBody>
        </p:sp>
        <p:pic>
          <p:nvPicPr>
            <p:cNvPr id="1026" name="Picture 2" descr="C:\Users\michael.stifter\Documents\BA1\youtub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15" y="91622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1503670" y="9172841"/>
              <a:ext cx="1844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b="1" dirty="0" smtClean="0">
                  <a:solidFill>
                    <a:schemeClr val="bg1"/>
                  </a:solidFill>
                </a:rPr>
                <a:t>Video</a:t>
              </a:r>
              <a:endParaRPr lang="de-AT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503668" y="9529957"/>
              <a:ext cx="1844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600" dirty="0" smtClean="0">
                  <a:solidFill>
                    <a:schemeClr val="bg1"/>
                  </a:solidFill>
                </a:rPr>
                <a:t>Dafür könnte man es einsetzen</a:t>
              </a:r>
              <a:br>
                <a:rPr lang="de-AT" sz="1600" dirty="0" smtClean="0">
                  <a:solidFill>
                    <a:schemeClr val="bg1"/>
                  </a:solidFill>
                </a:rPr>
              </a:br>
              <a:r>
                <a:rPr lang="de-AT" sz="1600" dirty="0" smtClean="0">
                  <a:solidFill>
                    <a:schemeClr val="bg1"/>
                  </a:solidFill>
                </a:rPr>
                <a:t>(</a:t>
              </a:r>
              <a:r>
                <a:rPr lang="de-AT" sz="1600" b="1" dirty="0" smtClean="0">
                  <a:solidFill>
                    <a:schemeClr val="bg1"/>
                  </a:solidFill>
                </a:rPr>
                <a:t>c</a:t>
              </a:r>
              <a:r>
                <a:rPr lang="de-AT" sz="1600" dirty="0" smtClean="0">
                  <a:solidFill>
                    <a:schemeClr val="bg1"/>
                  </a:solidFill>
                </a:rPr>
                <a:t>a</a:t>
              </a:r>
              <a:r>
                <a:rPr lang="de-AT" sz="1600" dirty="0" smtClean="0">
                  <a:solidFill>
                    <a:schemeClr val="bg1"/>
                  </a:solidFill>
                </a:rPr>
                <a:t>. 10 </a:t>
              </a:r>
              <a:r>
                <a:rPr lang="de-AT" sz="1600" dirty="0" smtClean="0">
                  <a:solidFill>
                    <a:schemeClr val="bg1"/>
                  </a:solidFill>
                </a:rPr>
                <a:t>min)</a:t>
              </a:r>
              <a:endParaRPr lang="de-AT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82683" y="9003712"/>
            <a:ext cx="3468625" cy="1509673"/>
            <a:chOff x="3882683" y="8947440"/>
            <a:chExt cx="3468625" cy="1509673"/>
          </a:xfrm>
        </p:grpSpPr>
        <p:sp>
          <p:nvSpPr>
            <p:cNvPr id="6" name="Abgerundetes Rechteck 5"/>
            <p:cNvSpPr/>
            <p:nvPr/>
          </p:nvSpPr>
          <p:spPr>
            <a:xfrm>
              <a:off x="3882683" y="8947440"/>
              <a:ext cx="3468625" cy="1509673"/>
            </a:xfrm>
            <a:prstGeom prst="roundRect">
              <a:avLst/>
            </a:prstGeom>
            <a:solidFill>
              <a:srgbClr val="51801D"/>
            </a:solidFill>
            <a:ln>
              <a:solidFill>
                <a:srgbClr val="4D791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AT" sz="1600" b="1" dirty="0" smtClean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60119" y="9172841"/>
              <a:ext cx="1844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b="1" dirty="0" err="1" smtClean="0">
                  <a:solidFill>
                    <a:schemeClr val="bg1"/>
                  </a:solidFill>
                </a:rPr>
                <a:t>Github</a:t>
              </a:r>
              <a:endParaRPr lang="de-AT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27" name="Picture 3" descr="C:\Users\michael.stifter\Documents\BA1\githu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142" y="917284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4160120" y="9632224"/>
              <a:ext cx="1844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600" dirty="0" smtClean="0">
                  <a:solidFill>
                    <a:schemeClr val="bg1"/>
                  </a:solidFill>
                </a:rPr>
                <a:t>Dankbar für jede Unterstützung </a:t>
              </a:r>
              <a:r>
                <a:rPr lang="de-AT" sz="1600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</a:t>
              </a:r>
              <a:endParaRPr lang="de-AT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Abgerundetes Rechteck 20"/>
          <p:cNvSpPr/>
          <p:nvPr/>
        </p:nvSpPr>
        <p:spPr>
          <a:xfrm>
            <a:off x="4697415" y="7088044"/>
            <a:ext cx="2653893" cy="1465108"/>
          </a:xfrm>
          <a:prstGeom prst="roundRect">
            <a:avLst/>
          </a:prstGeom>
          <a:solidFill>
            <a:srgbClr val="51801D"/>
          </a:solidFill>
          <a:ln>
            <a:solidFill>
              <a:srgbClr val="4D791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b="1" u="sng" dirty="0" smtClean="0"/>
              <a:t>Autor:</a:t>
            </a:r>
            <a:endParaRPr lang="de-AT" sz="1600" b="1" u="sng" dirty="0" smtClean="0"/>
          </a:p>
          <a:p>
            <a:r>
              <a:rPr lang="de-AT" sz="1600" dirty="0" smtClean="0"/>
              <a:t>Michael Stifter</a:t>
            </a:r>
            <a:endParaRPr lang="de-AT" sz="1600" dirty="0" smtClean="0"/>
          </a:p>
          <a:p>
            <a:endParaRPr lang="de-AT" sz="1500" dirty="0" smtClean="0"/>
          </a:p>
          <a:p>
            <a:r>
              <a:rPr lang="de-AT" b="1" u="sng" dirty="0" smtClean="0"/>
              <a:t>Betreuer:</a:t>
            </a:r>
          </a:p>
          <a:p>
            <a:r>
              <a:rPr lang="de-AT" sz="1500" dirty="0" smtClean="0"/>
              <a:t>DI Johannes Feiner</a:t>
            </a:r>
            <a:endParaRPr lang="de-AT" sz="15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500" dirty="0" smtClean="0"/>
          </a:p>
        </p:txBody>
      </p:sp>
      <p:sp>
        <p:nvSpPr>
          <p:cNvPr id="17" name="Textfeld 16"/>
          <p:cNvSpPr txBox="1"/>
          <p:nvPr/>
        </p:nvSpPr>
        <p:spPr>
          <a:xfrm>
            <a:off x="277814" y="2616588"/>
            <a:ext cx="69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 err="1" smtClean="0">
                <a:solidFill>
                  <a:schemeClr val="bg1"/>
                </a:solidFill>
              </a:rPr>
              <a:t>WebRTC</a:t>
            </a:r>
            <a:endParaRPr lang="de-AT" sz="3200" b="1" dirty="0">
              <a:solidFill>
                <a:schemeClr val="bg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340230" y="3293432"/>
            <a:ext cx="4805011" cy="3337076"/>
            <a:chOff x="169259" y="5514535"/>
            <a:chExt cx="4360538" cy="3159176"/>
          </a:xfrm>
        </p:grpSpPr>
        <p:sp>
          <p:nvSpPr>
            <p:cNvPr id="11" name="Abgerundetes Rechteck 10"/>
            <p:cNvSpPr/>
            <p:nvPr/>
          </p:nvSpPr>
          <p:spPr>
            <a:xfrm>
              <a:off x="169259" y="5514535"/>
              <a:ext cx="4360538" cy="3159176"/>
            </a:xfrm>
            <a:prstGeom prst="roundRect">
              <a:avLst/>
            </a:prstGeom>
            <a:solidFill>
              <a:srgbClr val="51801D"/>
            </a:solidFill>
            <a:ln>
              <a:solidFill>
                <a:srgbClr val="4D791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AT" sz="1600" b="1" dirty="0" smtClean="0"/>
            </a:p>
            <a:p>
              <a:endParaRPr lang="de-AT" sz="1500" dirty="0" smtClean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endParaRPr lang="de-AT" sz="15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AT" sz="1500" dirty="0" smtClean="0"/>
            </a:p>
          </p:txBody>
        </p:sp>
        <p:pic>
          <p:nvPicPr>
            <p:cNvPr id="4" name="Picture 2" descr="https://www.mageewp.com/wp-content/uploads/2013/12/responsive-wordpress-the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87" y="7429239"/>
              <a:ext cx="1236068" cy="747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www.mageewp.com/wp-content/uploads/2013/12/responsive-wordpress-the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682" y="7429239"/>
              <a:ext cx="1237686" cy="74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rw-designer.com/icon-image/7523-256x256x3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436" y="5684845"/>
              <a:ext cx="1004389" cy="1004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Pfeil nach links und rechts 8"/>
            <p:cNvSpPr/>
            <p:nvPr/>
          </p:nvSpPr>
          <p:spPr>
            <a:xfrm>
              <a:off x="1744395" y="7492283"/>
              <a:ext cx="1100681" cy="594575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111335" y="8290583"/>
              <a:ext cx="2555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b="1" dirty="0" err="1" smtClean="0">
                  <a:solidFill>
                    <a:schemeClr val="bg1"/>
                  </a:solidFill>
                </a:rPr>
                <a:t>WebRTC</a:t>
              </a:r>
              <a:r>
                <a:rPr lang="de-AT" b="1" dirty="0" smtClean="0">
                  <a:solidFill>
                    <a:schemeClr val="bg1"/>
                  </a:solidFill>
                </a:rPr>
                <a:t> </a:t>
              </a:r>
              <a:r>
                <a:rPr lang="de-AT" b="1" dirty="0" err="1" smtClean="0">
                  <a:solidFill>
                    <a:schemeClr val="bg1"/>
                  </a:solidFill>
                </a:rPr>
                <a:t>PeerConnection</a:t>
              </a:r>
              <a:endParaRPr lang="de-AT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 flipV="1">
              <a:off x="1237958" y="6703302"/>
              <a:ext cx="534573" cy="5134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rot="5400000" flipV="1">
              <a:off x="2758323" y="6731438"/>
              <a:ext cx="534573" cy="5134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Multiplizieren 17"/>
            <p:cNvSpPr/>
            <p:nvPr/>
          </p:nvSpPr>
          <p:spPr>
            <a:xfrm>
              <a:off x="2826605" y="6818531"/>
              <a:ext cx="346429" cy="360000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Multiplizieren 23"/>
            <p:cNvSpPr/>
            <p:nvPr/>
          </p:nvSpPr>
          <p:spPr>
            <a:xfrm>
              <a:off x="1351551" y="6808150"/>
              <a:ext cx="346429" cy="360000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28" name="Abgerundetes Rechteck 27"/>
          <p:cNvSpPr/>
          <p:nvPr/>
        </p:nvSpPr>
        <p:spPr>
          <a:xfrm>
            <a:off x="82039" y="6836406"/>
            <a:ext cx="4377272" cy="1968385"/>
          </a:xfrm>
          <a:prstGeom prst="roundRect">
            <a:avLst/>
          </a:prstGeom>
          <a:solidFill>
            <a:srgbClr val="51801D"/>
          </a:solidFill>
          <a:ln>
            <a:solidFill>
              <a:srgbClr val="4D791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2000" b="1" u="sng" dirty="0" smtClean="0"/>
              <a:t>Vorteile: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smtClean="0"/>
              <a:t>Peer-</a:t>
            </a:r>
            <a:r>
              <a:rPr lang="de-AT" sz="1500" dirty="0" err="1" smtClean="0"/>
              <a:t>to</a:t>
            </a:r>
            <a:r>
              <a:rPr lang="de-AT" sz="1500" dirty="0" smtClean="0"/>
              <a:t>-Peer Verbindungen (ohne Web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smtClean="0"/>
              <a:t>Frei 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err="1" smtClean="0"/>
              <a:t>Platfformunabhängig</a:t>
            </a:r>
            <a:endParaRPr lang="de-AT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smtClean="0"/>
              <a:t>Direkt im Web Browser verwendbar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smtClean="0"/>
              <a:t>Audio- und Video-Streaming inkludiert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500" dirty="0" smtClean="0"/>
              <a:t>100% verschlüsselte Kommunikation</a:t>
            </a:r>
            <a:endParaRPr lang="de-AT" sz="15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500" dirty="0" smtClean="0"/>
          </a:p>
        </p:txBody>
      </p:sp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16</cp:revision>
  <dcterms:created xsi:type="dcterms:W3CDTF">2013-02-28T15:09:09Z</dcterms:created>
  <dcterms:modified xsi:type="dcterms:W3CDTF">2016-02-10T07:54:58Z</dcterms:modified>
</cp:coreProperties>
</file>