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71" r:id="rId4"/>
    <p:sldId id="270" r:id="rId5"/>
    <p:sldId id="272" r:id="rId6"/>
    <p:sldId id="273" r:id="rId7"/>
    <p:sldId id="269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9" autoAdjust="0"/>
  </p:normalViewPr>
  <p:slideViewPr>
    <p:cSldViewPr snapToGrid="0" snapToObjects="1">
      <p:cViewPr varScale="1">
        <p:scale>
          <a:sx n="55" d="100"/>
          <a:sy n="55" d="100"/>
        </p:scale>
        <p:origin x="948" y="60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06.11.2015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WebRTC</a:t>
            </a:r>
            <a:r>
              <a:rPr lang="de-AT" dirty="0" smtClean="0"/>
              <a:t> </a:t>
            </a:r>
            <a:r>
              <a:rPr lang="de-AT" dirty="0" err="1" smtClean="0"/>
              <a:t>stands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Web Real-Time Communication.</a:t>
            </a:r>
          </a:p>
          <a:p>
            <a:endParaRPr lang="de-AT" dirty="0" smtClean="0"/>
          </a:p>
          <a:p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others</a:t>
            </a:r>
            <a:r>
              <a:rPr lang="de-AT" baseline="0" dirty="0" smtClean="0"/>
              <a:t> via </a:t>
            </a:r>
            <a:r>
              <a:rPr lang="de-AT" baseline="0" dirty="0" err="1" smtClean="0"/>
              <a:t>voice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calling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video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P2P </a:t>
            </a:r>
            <a:r>
              <a:rPr lang="de-AT" baseline="0" dirty="0" err="1" smtClean="0"/>
              <a:t>file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sharing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Now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asking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yourself</a:t>
            </a:r>
            <a:r>
              <a:rPr lang="de-AT" baseline="0" dirty="0" smtClean="0"/>
              <a:t>: „</a:t>
            </a:r>
            <a:r>
              <a:rPr lang="de-AT" baseline="0" dirty="0" err="1" smtClean="0"/>
              <a:t>That‘s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great</a:t>
            </a:r>
            <a:r>
              <a:rPr lang="de-AT" baseline="0" dirty="0" smtClean="0"/>
              <a:t>, but I </a:t>
            </a:r>
            <a:r>
              <a:rPr lang="de-AT" baseline="0" dirty="0" err="1" smtClean="0"/>
              <a:t>already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Skype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dozen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Why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need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?“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communcate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traditional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traffic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however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initiation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conversation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happens</a:t>
            </a:r>
            <a:r>
              <a:rPr lang="de-AT" baseline="0" dirty="0" smtClean="0"/>
              <a:t> via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Once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session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established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directly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browser-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-browser. This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called</a:t>
            </a:r>
            <a:r>
              <a:rPr lang="de-AT" baseline="0" dirty="0" smtClean="0"/>
              <a:t> peer-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</a:t>
            </a:r>
            <a:r>
              <a:rPr lang="de-AT" baseline="0" dirty="0" err="1" smtClean="0"/>
              <a:t>peer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40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 smtClean="0"/>
              <a:t>Advantages: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It‘s</a:t>
            </a:r>
            <a:r>
              <a:rPr lang="de-AT" b="0" dirty="0" smtClean="0"/>
              <a:t> </a:t>
            </a:r>
            <a:r>
              <a:rPr lang="de-AT" b="0" dirty="0" err="1" smtClean="0"/>
              <a:t>free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external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plugins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r>
              <a:rPr lang="de-AT" b="0" baseline="0" dirty="0" smtClean="0"/>
              <a:t> – </a:t>
            </a:r>
            <a:r>
              <a:rPr lang="de-AT" b="0" baseline="0" dirty="0" err="1" smtClean="0"/>
              <a:t>platform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device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independence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WebRTC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enforces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encryption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both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signalling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companies</a:t>
            </a:r>
            <a:r>
              <a:rPr lang="de-AT" b="0" baseline="0" dirty="0" smtClean="0"/>
              <a:t>: Communication </a:t>
            </a:r>
            <a:r>
              <a:rPr lang="de-AT" b="0" baseline="0" dirty="0" err="1" smtClean="0"/>
              <a:t>with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customers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directly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through</a:t>
            </a:r>
            <a:r>
              <a:rPr lang="de-AT" b="0" baseline="0" dirty="0" smtClean="0"/>
              <a:t> web </a:t>
            </a:r>
            <a:r>
              <a:rPr lang="de-AT" b="0" baseline="0" dirty="0" err="1" smtClean="0"/>
              <a:t>page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developers</a:t>
            </a:r>
            <a:r>
              <a:rPr lang="de-AT" b="0" baseline="0" dirty="0" smtClean="0"/>
              <a:t>: </a:t>
            </a:r>
            <a:r>
              <a:rPr lang="de-AT" b="0" baseline="0" dirty="0" err="1" smtClean="0"/>
              <a:t>Standardized</a:t>
            </a:r>
            <a:r>
              <a:rPr lang="de-AT" b="0" baseline="0" dirty="0" smtClean="0"/>
              <a:t> APIs – </a:t>
            </a:r>
            <a:r>
              <a:rPr lang="de-AT" b="0" baseline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special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about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network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connection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stream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. A </a:t>
            </a:r>
            <a:r>
              <a:rPr lang="de-AT" b="0" baseline="0" dirty="0" err="1" smtClean="0"/>
              <a:t>bit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Javascript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will </a:t>
            </a:r>
            <a:r>
              <a:rPr lang="de-AT" b="0" baseline="0" dirty="0" err="1" smtClean="0"/>
              <a:t>be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helpful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though</a:t>
            </a:r>
            <a:r>
              <a:rPr lang="de-AT" b="0" baseline="0" dirty="0" smtClean="0"/>
              <a:t> ;-)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="1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="1" baseline="0" dirty="0" err="1" smtClean="0"/>
              <a:t>Disadvantages</a:t>
            </a:r>
            <a:r>
              <a:rPr lang="de-AT" b="1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Still in </a:t>
            </a:r>
            <a:r>
              <a:rPr lang="de-AT" b="0" baseline="0" dirty="0" err="1" smtClean="0"/>
              <a:t>development</a:t>
            </a:r>
            <a:r>
              <a:rPr lang="de-AT" b="0" baseline="0" dirty="0" smtClean="0"/>
              <a:t>: Browser </a:t>
            </a:r>
            <a:r>
              <a:rPr lang="de-AT" b="0" baseline="0" dirty="0" err="1" smtClean="0"/>
              <a:t>prefixes</a:t>
            </a:r>
            <a:r>
              <a:rPr lang="de-AT" b="0" baseline="0" dirty="0" smtClean="0"/>
              <a:t>, APIs </a:t>
            </a:r>
            <a:r>
              <a:rPr lang="de-AT" b="0" baseline="0" dirty="0" err="1" smtClean="0"/>
              <a:t>might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change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In </a:t>
            </a:r>
            <a:r>
              <a:rPr lang="de-AT" b="0" baseline="0" dirty="0" err="1" smtClean="0"/>
              <a:t>order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communicate</a:t>
            </a:r>
            <a:r>
              <a:rPr lang="de-AT" b="0" baseline="0" dirty="0" smtClean="0"/>
              <a:t> peer-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-</a:t>
            </a:r>
            <a:r>
              <a:rPr lang="de-AT" b="0" baseline="0" dirty="0" err="1" smtClean="0"/>
              <a:t>peer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public</a:t>
            </a:r>
            <a:r>
              <a:rPr lang="de-AT" b="0" baseline="0" dirty="0" smtClean="0"/>
              <a:t> IP </a:t>
            </a:r>
            <a:r>
              <a:rPr lang="de-AT" b="0" baseline="0" dirty="0" err="1" smtClean="0"/>
              <a:t>address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users</a:t>
            </a:r>
            <a:r>
              <a:rPr lang="de-AT" b="0" baseline="0" dirty="0" smtClean="0"/>
              <a:t>. Through Network </a:t>
            </a:r>
            <a:r>
              <a:rPr lang="de-AT" b="0" baseline="0" dirty="0" err="1" smtClean="0"/>
              <a:t>Address</a:t>
            </a:r>
            <a:r>
              <a:rPr lang="de-AT" b="0" baseline="0" dirty="0" smtClean="0"/>
              <a:t> Translation (NAT), </a:t>
            </a:r>
            <a:r>
              <a:rPr lang="de-AT" b="0" baseline="0" dirty="0" err="1" smtClean="0"/>
              <a:t>this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could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become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problematic</a:t>
            </a:r>
            <a:r>
              <a:rPr lang="de-AT" b="0" baseline="0" dirty="0" smtClean="0"/>
              <a:t>. The </a:t>
            </a:r>
            <a:r>
              <a:rPr lang="de-AT" b="0" baseline="0" dirty="0" err="1" smtClean="0"/>
              <a:t>solution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that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</a:t>
            </a:r>
            <a:r>
              <a:rPr lang="de-AT" b="0" baseline="0" dirty="0" smtClean="0"/>
              <a:t> STUN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TURN </a:t>
            </a:r>
            <a:r>
              <a:rPr lang="de-AT" b="0" baseline="0" dirty="0" err="1" smtClean="0"/>
              <a:t>servers</a:t>
            </a:r>
            <a:r>
              <a:rPr lang="de-AT" b="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Browser </a:t>
            </a:r>
            <a:r>
              <a:rPr lang="de-AT" b="0" baseline="0" dirty="0" err="1" smtClean="0"/>
              <a:t>compatiblity</a:t>
            </a:r>
            <a:endParaRPr lang="de-AT" b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28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Google Chrome, Mozilla</a:t>
            </a:r>
            <a:r>
              <a:rPr lang="de-AT" baseline="0" dirty="0" smtClean="0"/>
              <a:t> Firefox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Opera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Microsoft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Apple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currently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interested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. Bad </a:t>
            </a:r>
            <a:r>
              <a:rPr lang="de-AT" baseline="0" dirty="0" err="1" smtClean="0"/>
              <a:t>news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Mac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20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Bachelor </a:t>
            </a:r>
            <a:r>
              <a:rPr lang="de-DE" sz="4000" dirty="0">
                <a:solidFill>
                  <a:schemeClr val="bg1"/>
                </a:solidFill>
              </a:rPr>
              <a:t>T</a:t>
            </a:r>
            <a:r>
              <a:rPr lang="de-DE" sz="4000" dirty="0" smtClean="0">
                <a:solidFill>
                  <a:schemeClr val="bg1"/>
                </a:solidFill>
              </a:rPr>
              <a:t>hesis I / Project Work II</a:t>
            </a:r>
            <a:endParaRPr lang="de-DE" sz="4000" dirty="0" smtClean="0">
              <a:solidFill>
                <a:schemeClr val="bg1"/>
              </a:solidFill>
            </a:endParaRPr>
          </a:p>
          <a:p>
            <a:endParaRPr lang="de-DE" sz="4000" b="1" dirty="0" smtClean="0">
              <a:solidFill>
                <a:schemeClr val="bg1"/>
              </a:solidFill>
            </a:endParaRPr>
          </a:p>
          <a:p>
            <a:r>
              <a:rPr lang="de-DE" sz="4000" b="1" dirty="0" err="1" smtClean="0">
                <a:solidFill>
                  <a:schemeClr val="bg1"/>
                </a:solidFill>
              </a:rPr>
              <a:t>WebRTC</a:t>
            </a:r>
            <a:endParaRPr lang="de-DE" sz="4000" b="1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  <a:latin typeface="+mj-lt"/>
                <a:cs typeface="Georgia"/>
              </a:rPr>
              <a:t>Development of a browser based real-time peer-to-peer remote support application</a:t>
            </a:r>
            <a:endParaRPr lang="de-DE" sz="4000" dirty="0">
              <a:solidFill>
                <a:schemeClr val="bg1"/>
              </a:solidFill>
              <a:latin typeface="+mj-lt"/>
              <a:cs typeface="Georgia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Michael Stifter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06" y="2102958"/>
            <a:ext cx="4530534" cy="31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ector.me/files/images/2/6/260040/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29" y="1440841"/>
            <a:ext cx="1321532" cy="15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7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54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2778369" y="3235569"/>
            <a:ext cx="949569" cy="96715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609492" y="3235569"/>
            <a:ext cx="826477" cy="1213339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958254" y="3021853"/>
            <a:ext cx="899746" cy="1303962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391508" y="3021853"/>
            <a:ext cx="967154" cy="987439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27938" y="5187462"/>
            <a:ext cx="1600200" cy="1758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726595" y="5574323"/>
            <a:ext cx="1600200" cy="17585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09" y="854448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gal.com/gallery/image/366179/green_plus_a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2533981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2.gstatic.com/images?q=tbn:ANd9GcSltLuIWhkH720aN7r24-8mXyMwb5yO-B_dc1lHJCU3Ay6Rc8mXH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4712642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0" y="2515333"/>
            <a:ext cx="8585442" cy="217976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656685" y="6321642"/>
            <a:ext cx="21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November 2015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82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9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Thanks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for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your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attention</a:t>
            </a:r>
            <a:r>
              <a:rPr lang="de-DE" sz="4000" dirty="0" smtClean="0">
                <a:solidFill>
                  <a:schemeClr val="bg1"/>
                </a:solidFill>
              </a:rPr>
              <a:t>!</a:t>
            </a:r>
            <a:endParaRPr lang="de-DE" sz="2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287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Bildschirmpräsentation (4:3)</PresentationFormat>
  <Paragraphs>33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Estrangelo Edessa</vt:lpstr>
      <vt:lpstr>Georgia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Michael Stifter</cp:lastModifiedBy>
  <cp:revision>36</cp:revision>
  <dcterms:created xsi:type="dcterms:W3CDTF">2013-02-19T07:57:04Z</dcterms:created>
  <dcterms:modified xsi:type="dcterms:W3CDTF">2015-11-06T09:27:56Z</dcterms:modified>
</cp:coreProperties>
</file>