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71" r:id="rId4"/>
    <p:sldId id="270" r:id="rId5"/>
    <p:sldId id="273" r:id="rId6"/>
    <p:sldId id="276" r:id="rId7"/>
    <p:sldId id="277" r:id="rId8"/>
    <p:sldId id="269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9" autoAdjust="0"/>
  </p:normalViewPr>
  <p:slideViewPr>
    <p:cSldViewPr snapToGrid="0" snapToObjects="1">
      <p:cViewPr>
        <p:scale>
          <a:sx n="62" d="100"/>
          <a:sy n="62" d="100"/>
        </p:scale>
        <p:origin x="-2184" y="-186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25.01.2016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Geometric figures for guidance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Text chat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Switch between modes (support mode, freeze frame)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/>
              <a:t>Prototype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Simpl</a:t>
            </a:r>
            <a:r>
              <a:rPr lang="de-AT" baseline="0" dirty="0" smtClean="0"/>
              <a:t>e </a:t>
            </a:r>
            <a:r>
              <a:rPr lang="de-AT" baseline="0" dirty="0" err="1" smtClean="0"/>
              <a:t>a</a:t>
            </a:r>
            <a:r>
              <a:rPr lang="de-AT" dirty="0" err="1" smtClean="0"/>
              <a:t>pplication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easily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extendable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Lightweight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everything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extended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Automatic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discovery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authentication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Possibility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call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(at</a:t>
            </a:r>
            <a:r>
              <a:rPr lang="de-AT" baseline="0" dirty="0" smtClean="0"/>
              <a:t> a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Video,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screen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remarks</a:t>
            </a:r>
            <a:r>
              <a:rPr lang="de-AT" baseline="0" dirty="0" smtClean="0"/>
              <a:t> in form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simple </a:t>
            </a:r>
            <a:r>
              <a:rPr lang="de-AT" baseline="0" dirty="0" err="1" smtClean="0"/>
              <a:t>geometric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shapes</a:t>
            </a:r>
            <a:r>
              <a:rPr lang="de-AT" baseline="0" dirty="0" smtClean="0"/>
              <a:t> like </a:t>
            </a:r>
            <a:r>
              <a:rPr lang="de-AT" baseline="0" dirty="0" err="1" smtClean="0"/>
              <a:t>circles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rectangles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lines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68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Michael Stifter</a:t>
            </a: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6000" b="1" dirty="0" err="1" smtClean="0">
                <a:solidFill>
                  <a:schemeClr val="bg1"/>
                </a:solidFill>
              </a:rPr>
              <a:t>WebRTC</a:t>
            </a:r>
            <a:endParaRPr lang="de-DE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66" y="2650804"/>
            <a:ext cx="4097734" cy="28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0040" y="1323350"/>
            <a:ext cx="8473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000" b="1" dirty="0" smtClean="0">
                <a:solidFill>
                  <a:srgbClr val="76B82A"/>
                </a:solidFill>
              </a:rPr>
              <a:t>Will </a:t>
            </a:r>
            <a:r>
              <a:rPr lang="de-AT" sz="3000" b="1" dirty="0" err="1" smtClean="0">
                <a:solidFill>
                  <a:srgbClr val="76B82A"/>
                </a:solidFill>
              </a:rPr>
              <a:t>WebRTC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change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the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world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of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communications</a:t>
            </a:r>
            <a:r>
              <a:rPr lang="de-AT" sz="3000" b="1" dirty="0" smtClean="0">
                <a:solidFill>
                  <a:srgbClr val="76B82A"/>
                </a:solidFill>
              </a:rPr>
              <a:t>?</a:t>
            </a:r>
          </a:p>
          <a:p>
            <a:pPr algn="r"/>
            <a:endParaRPr lang="de-A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3489250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tatic.iconsplace.com/icons/preview/red/minus-2-2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28204" r="7046" b="28403"/>
          <a:stretch/>
        </p:blipFill>
        <p:spPr bwMode="auto">
          <a:xfrm>
            <a:off x="3012852" y="5024456"/>
            <a:ext cx="2677944" cy="13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144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solidFill>
                  <a:srgbClr val="76B82A"/>
                </a:solidFill>
              </a:rPr>
              <a:t>R</a:t>
            </a:r>
            <a:r>
              <a:rPr lang="de-AT" sz="4800" b="1" dirty="0" smtClean="0">
                <a:solidFill>
                  <a:srgbClr val="76B82A"/>
                </a:solidFill>
              </a:rPr>
              <a:t>emote </a:t>
            </a:r>
            <a:r>
              <a:rPr lang="de-AT" sz="4800" b="1" dirty="0" err="1" smtClean="0">
                <a:solidFill>
                  <a:srgbClr val="76B82A"/>
                </a:solidFill>
              </a:rPr>
              <a:t>support</a:t>
            </a:r>
            <a:r>
              <a:rPr lang="de-AT" sz="4800" b="1" dirty="0" smtClean="0">
                <a:solidFill>
                  <a:srgbClr val="76B82A"/>
                </a:solidFill>
              </a:rPr>
              <a:t> </a:t>
            </a:r>
            <a:r>
              <a:rPr lang="de-AT" sz="4800" b="1" dirty="0" err="1" smtClean="0">
                <a:solidFill>
                  <a:srgbClr val="76B82A"/>
                </a:solidFill>
              </a:rPr>
              <a:t>application</a:t>
            </a:r>
            <a:endParaRPr lang="de-AT" sz="4800" b="1" dirty="0">
              <a:solidFill>
                <a:srgbClr val="76B82A"/>
              </a:solidFill>
            </a:endParaRPr>
          </a:p>
        </p:txBody>
      </p:sp>
      <p:pic>
        <p:nvPicPr>
          <p:cNvPr id="3" name="Picture 2" descr="http://www.clipartbest.com/cliparts/eTM/kqd/eTMkqdR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" y="3634015"/>
            <a:ext cx="2998134" cy="29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Tx8Q3WGGo5Iiao3-8jUzWoRzBySHgN43SB8-2XLWiHlmZ-YrK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6" y="2483004"/>
            <a:ext cx="2314971" cy="23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1" y="3213779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18" y="4453998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/>
          <p:cNvSpPr/>
          <p:nvPr/>
        </p:nvSpPr>
        <p:spPr>
          <a:xfrm>
            <a:off x="2235250" y="4736707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/>
          <p:cNvSpPr/>
          <p:nvPr/>
        </p:nvSpPr>
        <p:spPr>
          <a:xfrm>
            <a:off x="6182462" y="3496489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8800" b="1" dirty="0" smtClean="0">
                <a:solidFill>
                  <a:srgbClr val="76B82A"/>
                </a:solidFill>
              </a:rPr>
              <a:t>Demo time</a:t>
            </a:r>
            <a:endParaRPr lang="de-AT" sz="66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66" y="2650804"/>
            <a:ext cx="4097734" cy="28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0040" y="1323350"/>
            <a:ext cx="8473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000" b="1" dirty="0" smtClean="0">
                <a:solidFill>
                  <a:srgbClr val="76B82A"/>
                </a:solidFill>
              </a:rPr>
              <a:t>Will </a:t>
            </a:r>
            <a:r>
              <a:rPr lang="de-AT" sz="3000" b="1" dirty="0" err="1" smtClean="0">
                <a:solidFill>
                  <a:srgbClr val="76B82A"/>
                </a:solidFill>
              </a:rPr>
              <a:t>WebRTC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change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the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world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of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communications</a:t>
            </a:r>
            <a:r>
              <a:rPr lang="de-AT" sz="3000" b="1" dirty="0" smtClean="0">
                <a:solidFill>
                  <a:srgbClr val="76B82A"/>
                </a:solidFill>
              </a:rPr>
              <a:t>?</a:t>
            </a:r>
          </a:p>
          <a:p>
            <a:pPr algn="r"/>
            <a:endParaRPr lang="de-A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226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 smtClean="0">
                <a:solidFill>
                  <a:schemeClr val="bg1"/>
                </a:solidFill>
              </a:rPr>
              <a:t>Thanks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your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attention</a:t>
            </a:r>
            <a:r>
              <a:rPr lang="de-DE" sz="5400" b="1" dirty="0" smtClean="0">
                <a:solidFill>
                  <a:schemeClr val="bg1"/>
                </a:solidFill>
              </a:rPr>
              <a:t>!</a:t>
            </a:r>
            <a:endParaRPr lang="de-DE" sz="3600" b="1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pic>
        <p:nvPicPr>
          <p:cNvPr id="1027" name="Picture 3" descr="C:\xampp\htdocs\web-rtc\presentations\20160128 Final presentation\repository_l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9" y="2947587"/>
            <a:ext cx="3529412" cy="352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953427" y="6015334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dirty="0">
                <a:solidFill>
                  <a:schemeClr val="bg1"/>
                </a:solidFill>
              </a:rPr>
              <a:t>https://github.com/MICSTI/web-rtc/</a:t>
            </a: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(4:3)</PresentationFormat>
  <Paragraphs>27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81</cp:revision>
  <dcterms:created xsi:type="dcterms:W3CDTF">2013-02-19T07:57:04Z</dcterms:created>
  <dcterms:modified xsi:type="dcterms:W3CDTF">2016-01-25T11:26:35Z</dcterms:modified>
</cp:coreProperties>
</file>