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71" r:id="rId4"/>
    <p:sldId id="270" r:id="rId5"/>
    <p:sldId id="272" r:id="rId6"/>
    <p:sldId id="273" r:id="rId7"/>
    <p:sldId id="275" r:id="rId8"/>
    <p:sldId id="276" r:id="rId9"/>
    <p:sldId id="277" r:id="rId10"/>
    <p:sldId id="269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9" autoAdjust="0"/>
  </p:normalViewPr>
  <p:slideViewPr>
    <p:cSldViewPr snapToGrid="0" snapToObjects="1">
      <p:cViewPr>
        <p:scale>
          <a:sx n="62" d="100"/>
          <a:sy n="62" d="100"/>
        </p:scale>
        <p:origin x="1626" y="-96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10.11.2015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WebRTC</a:t>
            </a:r>
            <a:r>
              <a:rPr lang="de-AT" dirty="0" smtClean="0"/>
              <a:t> </a:t>
            </a:r>
            <a:r>
              <a:rPr lang="de-AT" dirty="0" err="1" smtClean="0"/>
              <a:t>stands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Web Real-Time Communication</a:t>
            </a:r>
            <a:r>
              <a:rPr lang="de-AT" dirty="0" smtClean="0"/>
              <a:t>.</a:t>
            </a:r>
          </a:p>
          <a:p>
            <a:endParaRPr lang="de-AT" dirty="0" smtClean="0"/>
          </a:p>
          <a:p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technology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a W3C API </a:t>
            </a:r>
            <a:r>
              <a:rPr lang="de-AT" dirty="0" err="1" smtClean="0"/>
              <a:t>definition</a:t>
            </a:r>
            <a:r>
              <a:rPr lang="de-AT" dirty="0" smtClean="0"/>
              <a:t> </a:t>
            </a:r>
            <a:r>
              <a:rPr lang="de-AT" dirty="0" err="1" smtClean="0"/>
              <a:t>currently</a:t>
            </a:r>
            <a:r>
              <a:rPr lang="de-AT" dirty="0" smtClean="0"/>
              <a:t> </a:t>
            </a:r>
            <a:r>
              <a:rPr lang="de-AT" dirty="0" err="1" smtClean="0"/>
              <a:t>under</a:t>
            </a:r>
            <a:r>
              <a:rPr lang="de-AT" dirty="0" smtClean="0"/>
              <a:t> </a:t>
            </a:r>
            <a:r>
              <a:rPr lang="de-AT" dirty="0" err="1" smtClean="0"/>
              <a:t>specification</a:t>
            </a:r>
            <a:r>
              <a:rPr lang="de-AT" dirty="0" smtClean="0"/>
              <a:t>.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others</a:t>
            </a:r>
            <a:r>
              <a:rPr lang="de-AT" baseline="0" dirty="0" smtClean="0"/>
              <a:t> via </a:t>
            </a:r>
            <a:r>
              <a:rPr lang="de-AT" baseline="0" dirty="0" err="1" smtClean="0"/>
              <a:t>voice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calling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video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P2P </a:t>
            </a:r>
            <a:r>
              <a:rPr lang="de-AT" baseline="0" dirty="0" err="1" smtClean="0"/>
              <a:t>file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sharing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Now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asking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yourself</a:t>
            </a:r>
            <a:r>
              <a:rPr lang="de-AT" baseline="0" dirty="0" smtClean="0"/>
              <a:t>: „</a:t>
            </a:r>
            <a:r>
              <a:rPr lang="de-AT" baseline="0" dirty="0" err="1" smtClean="0"/>
              <a:t>That‘s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great</a:t>
            </a:r>
            <a:r>
              <a:rPr lang="de-AT" baseline="0" dirty="0" smtClean="0"/>
              <a:t>, but I </a:t>
            </a:r>
            <a:r>
              <a:rPr lang="de-AT" baseline="0" dirty="0" err="1" smtClean="0"/>
              <a:t>already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Skype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dozen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Why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need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?“, </a:t>
            </a:r>
            <a:r>
              <a:rPr lang="de-AT" baseline="0" dirty="0" err="1" smtClean="0"/>
              <a:t>then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you‘re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absolutely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right</a:t>
            </a:r>
            <a:r>
              <a:rPr lang="de-AT" baseline="0" dirty="0" smtClean="0"/>
              <a:t>, Skype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many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 do </a:t>
            </a:r>
            <a:r>
              <a:rPr lang="de-AT" baseline="0" dirty="0" err="1" smtClean="0"/>
              <a:t>exactly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smtClean="0"/>
              <a:t>But –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does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things</a:t>
            </a:r>
            <a:r>
              <a:rPr lang="de-AT" baseline="0" dirty="0" smtClean="0"/>
              <a:t> in a </a:t>
            </a:r>
            <a:r>
              <a:rPr lang="de-AT" baseline="0" dirty="0" err="1" smtClean="0"/>
              <a:t>significantly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way</a:t>
            </a:r>
            <a:r>
              <a:rPr lang="de-AT" baseline="0" dirty="0" smtClean="0"/>
              <a:t>.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communcate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traditional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traffic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however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initiation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conversation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happens</a:t>
            </a:r>
            <a:r>
              <a:rPr lang="de-AT" baseline="0" dirty="0" smtClean="0"/>
              <a:t> via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Once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session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established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directly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browser-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-browser. This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called</a:t>
            </a:r>
            <a:r>
              <a:rPr lang="de-AT" baseline="0" dirty="0" smtClean="0"/>
              <a:t> peer-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</a:t>
            </a:r>
            <a:r>
              <a:rPr lang="de-AT" baseline="0" dirty="0" err="1" smtClean="0"/>
              <a:t>peer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40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 smtClean="0"/>
              <a:t>Advantages: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It‘s</a:t>
            </a:r>
            <a:r>
              <a:rPr lang="de-AT" b="0" dirty="0" smtClean="0"/>
              <a:t> </a:t>
            </a:r>
            <a:r>
              <a:rPr lang="de-AT" b="0" dirty="0" err="1" smtClean="0"/>
              <a:t>free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external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plugins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r>
              <a:rPr lang="de-AT" b="0" baseline="0" dirty="0" smtClean="0"/>
              <a:t> – </a:t>
            </a:r>
            <a:r>
              <a:rPr lang="de-AT" b="0" baseline="0" dirty="0" err="1" smtClean="0"/>
              <a:t>platform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device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independence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WebRTC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enforces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encryption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both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signalling</a:t>
            </a:r>
            <a:r>
              <a:rPr lang="de-AT" b="0" baseline="0" dirty="0" smtClean="0"/>
              <a:t> (</a:t>
            </a:r>
            <a:r>
              <a:rPr lang="de-AT" b="0" baseline="0" dirty="0" err="1" smtClean="0"/>
              <a:t>standard</a:t>
            </a:r>
            <a:r>
              <a:rPr lang="de-AT" b="0" baseline="0" dirty="0" smtClean="0"/>
              <a:t> AES </a:t>
            </a:r>
            <a:r>
              <a:rPr lang="de-AT" b="0" baseline="0" dirty="0" err="1" smtClean="0"/>
              <a:t>encryption</a:t>
            </a:r>
            <a:r>
              <a:rPr lang="de-AT" b="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Data </a:t>
            </a:r>
            <a:r>
              <a:rPr lang="de-AT" b="0" baseline="0" dirty="0" err="1" smtClean="0"/>
              <a:t>flows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directly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between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users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servers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involved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developers</a:t>
            </a:r>
            <a:r>
              <a:rPr lang="de-AT" b="0" baseline="0" dirty="0" smtClean="0"/>
              <a:t>: </a:t>
            </a:r>
            <a:r>
              <a:rPr lang="de-AT" b="0" baseline="0" dirty="0" err="1" smtClean="0"/>
              <a:t>Standardized</a:t>
            </a:r>
            <a:r>
              <a:rPr lang="de-AT" b="0" baseline="0" dirty="0" smtClean="0"/>
              <a:t> APIs – </a:t>
            </a:r>
            <a:r>
              <a:rPr lang="de-AT" b="0" baseline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special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about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network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connection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stream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. A </a:t>
            </a:r>
            <a:r>
              <a:rPr lang="de-AT" b="0" baseline="0" dirty="0" err="1" smtClean="0"/>
              <a:t>bit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Javascript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will </a:t>
            </a:r>
            <a:r>
              <a:rPr lang="de-AT" b="0" baseline="0" dirty="0" err="1" smtClean="0"/>
              <a:t>be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helpful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though</a:t>
            </a:r>
            <a:r>
              <a:rPr lang="de-AT" b="0" baseline="0" dirty="0" smtClean="0"/>
              <a:t> ;-)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="1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="1" baseline="0" dirty="0" err="1" smtClean="0"/>
              <a:t>Disadvantages</a:t>
            </a:r>
            <a:r>
              <a:rPr lang="de-AT" b="1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Still in </a:t>
            </a:r>
            <a:r>
              <a:rPr lang="de-AT" b="0" baseline="0" dirty="0" err="1" smtClean="0"/>
              <a:t>development</a:t>
            </a:r>
            <a:r>
              <a:rPr lang="de-AT" b="0" baseline="0" dirty="0" smtClean="0"/>
              <a:t>: Browser </a:t>
            </a:r>
            <a:r>
              <a:rPr lang="de-AT" b="0" baseline="0" dirty="0" err="1" smtClean="0"/>
              <a:t>prefixes</a:t>
            </a:r>
            <a:r>
              <a:rPr lang="de-AT" b="0" baseline="0" dirty="0" smtClean="0"/>
              <a:t>, APIs </a:t>
            </a:r>
            <a:r>
              <a:rPr lang="de-AT" b="0" baseline="0" dirty="0" err="1" smtClean="0"/>
              <a:t>might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change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As </a:t>
            </a:r>
            <a:r>
              <a:rPr lang="de-AT" b="0" baseline="0" dirty="0" err="1" smtClean="0"/>
              <a:t>data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not </a:t>
            </a:r>
            <a:r>
              <a:rPr lang="de-AT" b="0" baseline="0" dirty="0" err="1" smtClean="0"/>
              <a:t>processed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by</a:t>
            </a:r>
            <a:r>
              <a:rPr lang="de-AT" b="0" baseline="0" dirty="0" smtClean="0"/>
              <a:t> a </a:t>
            </a:r>
            <a:r>
              <a:rPr lang="de-AT" b="0" baseline="0" dirty="0" err="1" smtClean="0"/>
              <a:t>server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clients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have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store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chat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messages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locally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In </a:t>
            </a:r>
            <a:r>
              <a:rPr lang="de-AT" b="0" baseline="0" dirty="0" err="1" smtClean="0"/>
              <a:t>order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communicate</a:t>
            </a:r>
            <a:r>
              <a:rPr lang="de-AT" b="0" baseline="0" dirty="0" smtClean="0"/>
              <a:t> peer-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-</a:t>
            </a:r>
            <a:r>
              <a:rPr lang="de-AT" b="0" baseline="0" dirty="0" err="1" smtClean="0"/>
              <a:t>peer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public</a:t>
            </a:r>
            <a:r>
              <a:rPr lang="de-AT" b="0" baseline="0" dirty="0" smtClean="0"/>
              <a:t> IP </a:t>
            </a:r>
            <a:r>
              <a:rPr lang="de-AT" b="0" baseline="0" dirty="0" err="1" smtClean="0"/>
              <a:t>address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users</a:t>
            </a:r>
            <a:r>
              <a:rPr lang="de-AT" b="0" baseline="0" dirty="0" smtClean="0"/>
              <a:t>. Through Network </a:t>
            </a:r>
            <a:r>
              <a:rPr lang="de-AT" b="0" baseline="0" dirty="0" err="1" smtClean="0"/>
              <a:t>Address</a:t>
            </a:r>
            <a:r>
              <a:rPr lang="de-AT" b="0" baseline="0" dirty="0" smtClean="0"/>
              <a:t> Translation (NAT), </a:t>
            </a:r>
            <a:r>
              <a:rPr lang="de-AT" b="0" baseline="0" dirty="0" err="1" smtClean="0"/>
              <a:t>this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could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become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problematic</a:t>
            </a:r>
            <a:r>
              <a:rPr lang="de-AT" b="0" baseline="0" dirty="0" smtClean="0"/>
              <a:t>. The </a:t>
            </a:r>
            <a:r>
              <a:rPr lang="de-AT" b="0" baseline="0" dirty="0" err="1" smtClean="0"/>
              <a:t>solution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that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</a:t>
            </a:r>
            <a:r>
              <a:rPr lang="de-AT" b="0" baseline="0" dirty="0" smtClean="0"/>
              <a:t> STUN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TURN </a:t>
            </a:r>
            <a:r>
              <a:rPr lang="de-AT" b="0" baseline="0" dirty="0" err="1" smtClean="0"/>
              <a:t>servers</a:t>
            </a:r>
            <a:r>
              <a:rPr lang="de-AT" b="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As </a:t>
            </a:r>
            <a:r>
              <a:rPr lang="de-AT" b="0" baseline="0" dirty="0" err="1" smtClean="0"/>
              <a:t>long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it‘s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only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two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parties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it‘s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really</a:t>
            </a:r>
            <a:r>
              <a:rPr lang="de-AT" b="0" baseline="0" dirty="0" smtClean="0"/>
              <a:t> simple, but </a:t>
            </a:r>
            <a:r>
              <a:rPr lang="de-AT" b="0" baseline="0" dirty="0" err="1" smtClean="0"/>
              <a:t>from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there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gets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complicated</a:t>
            </a:r>
            <a:r>
              <a:rPr lang="de-AT" b="0" baseline="0" dirty="0" smtClean="0"/>
              <a:t>. A Multipoint Control Unit (MCU)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r>
              <a:rPr lang="de-AT" b="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Browser </a:t>
            </a:r>
            <a:r>
              <a:rPr lang="de-AT" b="0" baseline="0" dirty="0" err="1" smtClean="0"/>
              <a:t>compatiblity</a:t>
            </a:r>
            <a:endParaRPr lang="de-AT" b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28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Google Chrome, Mozilla</a:t>
            </a:r>
            <a:r>
              <a:rPr lang="de-AT" baseline="0" dirty="0" smtClean="0"/>
              <a:t> Firefox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Opera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Microsoft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Apple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currently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interested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. Bad </a:t>
            </a:r>
            <a:r>
              <a:rPr lang="de-AT" baseline="0" dirty="0" err="1" smtClean="0"/>
              <a:t>news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Mac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20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„Industrie 4.0“ </a:t>
            </a:r>
            <a:r>
              <a:rPr lang="de-AT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biggest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trends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technology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. 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Advantages: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Experts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consult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being</a:t>
            </a:r>
            <a:r>
              <a:rPr lang="de-AT" dirty="0" smtClean="0"/>
              <a:t> </a:t>
            </a:r>
            <a:r>
              <a:rPr lang="de-AT" dirty="0" err="1" smtClean="0"/>
              <a:t>physically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Malfunctions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repaired</a:t>
            </a:r>
            <a:r>
              <a:rPr lang="de-AT" baseline="0" dirty="0" smtClean="0"/>
              <a:t> quicker,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on-site </a:t>
            </a:r>
            <a:r>
              <a:rPr lang="de-AT" baseline="0" dirty="0" err="1" smtClean="0"/>
              <a:t>personnel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necessary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an expert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visit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personally</a:t>
            </a:r>
            <a:r>
              <a:rPr lang="de-AT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AT" dirty="0" err="1" smtClean="0"/>
              <a:t>Using</a:t>
            </a:r>
            <a:r>
              <a:rPr lang="de-AT" dirty="0" smtClean="0"/>
              <a:t> a </a:t>
            </a:r>
            <a:r>
              <a:rPr lang="de-AT" dirty="0" err="1" smtClean="0"/>
              <a:t>proprietary</a:t>
            </a:r>
            <a:r>
              <a:rPr lang="de-AT" dirty="0" smtClean="0"/>
              <a:t> </a:t>
            </a:r>
            <a:r>
              <a:rPr lang="de-AT" dirty="0" err="1" smtClean="0"/>
              <a:t>video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not </a:t>
            </a:r>
            <a:r>
              <a:rPr lang="de-AT" dirty="0" err="1" smtClean="0"/>
              <a:t>be</a:t>
            </a:r>
            <a:r>
              <a:rPr lang="de-AT" dirty="0" smtClean="0"/>
              <a:t> an </a:t>
            </a:r>
            <a:r>
              <a:rPr lang="de-AT" dirty="0" err="1" smtClean="0"/>
              <a:t>option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companies</a:t>
            </a:r>
            <a:r>
              <a:rPr lang="de-AT" dirty="0" smtClean="0"/>
              <a:t>.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Especially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sensitive </a:t>
            </a:r>
            <a:r>
              <a:rPr lang="de-AT" baseline="0" dirty="0" err="1" smtClean="0"/>
              <a:t>about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their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something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they</a:t>
            </a:r>
            <a:r>
              <a:rPr lang="de-AT" baseline="0" dirty="0" smtClean="0"/>
              <a:t> will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interested</a:t>
            </a:r>
            <a:r>
              <a:rPr lang="de-AT" baseline="0" dirty="0" smtClean="0"/>
              <a:t> in. </a:t>
            </a:r>
            <a:r>
              <a:rPr lang="de-AT" baseline="0" dirty="0" err="1" smtClean="0"/>
              <a:t>Especially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advantages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, like </a:t>
            </a:r>
            <a:r>
              <a:rPr lang="de-AT" baseline="0" dirty="0" err="1" smtClean="0"/>
              <a:t>mandatory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encryption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removal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third</a:t>
            </a:r>
            <a:r>
              <a:rPr lang="de-AT" baseline="0" dirty="0" smtClean="0"/>
              <a:t>-party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solve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lot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security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concerns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companies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lot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snippets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building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demo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ago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was </a:t>
            </a:r>
            <a:r>
              <a:rPr lang="de-AT" baseline="0" dirty="0" err="1" smtClean="0"/>
              <a:t>introduced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including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propositions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integrate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However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there‘s</a:t>
            </a:r>
            <a:r>
              <a:rPr lang="de-AT" baseline="0" dirty="0" smtClean="0"/>
              <a:t> a lack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fully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integrated</a:t>
            </a:r>
            <a:r>
              <a:rPr lang="de-AT" baseline="0" dirty="0" smtClean="0"/>
              <a:t> open </a:t>
            </a:r>
            <a:r>
              <a:rPr lang="de-AT" baseline="0" dirty="0" err="1" smtClean="0"/>
              <a:t>source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solution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specifications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Aditionally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most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demos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additional </a:t>
            </a:r>
            <a:r>
              <a:rPr lang="de-AT" baseline="0" dirty="0" err="1" smtClean="0"/>
              <a:t>libraries</a:t>
            </a:r>
            <a:r>
              <a:rPr lang="de-AT" baseline="0" dirty="0" smtClean="0"/>
              <a:t>, like socket.io. In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functionality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self-developed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open </a:t>
            </a:r>
            <a:r>
              <a:rPr lang="de-AT" baseline="0" dirty="0" err="1" smtClean="0"/>
              <a:t>source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configurable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extendable</a:t>
            </a:r>
            <a:r>
              <a:rPr lang="de-AT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It‘s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fast-</a:t>
            </a:r>
            <a:r>
              <a:rPr lang="de-AT" baseline="0" dirty="0" err="1" smtClean="0"/>
              <a:t>emerging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technology</a:t>
            </a:r>
            <a:r>
              <a:rPr lang="de-AT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Just </a:t>
            </a:r>
            <a:r>
              <a:rPr lang="de-AT" baseline="0" dirty="0" err="1" smtClean="0"/>
              <a:t>four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ago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was </a:t>
            </a:r>
            <a:r>
              <a:rPr lang="de-AT" baseline="0" dirty="0" err="1" smtClean="0"/>
              <a:t>announced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first</a:t>
            </a:r>
            <a:r>
              <a:rPr lang="de-AT" baseline="0" dirty="0" smtClean="0"/>
              <a:t> time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Google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little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, Chrome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Firefox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work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together</a:t>
            </a: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brings</a:t>
            </a:r>
            <a:r>
              <a:rPr lang="de-AT" baseline="0" dirty="0" smtClean="0"/>
              <a:t> lots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advantages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business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customers</a:t>
            </a:r>
            <a:r>
              <a:rPr lang="de-AT" baseline="0" dirty="0" smtClean="0"/>
              <a:t>: Companies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their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customers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directly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through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web </a:t>
            </a:r>
            <a:r>
              <a:rPr lang="de-AT" baseline="0" dirty="0" err="1" smtClean="0"/>
              <a:t>page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eliminating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obstacle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up</a:t>
            </a:r>
            <a:r>
              <a:rPr lang="de-AT" baseline="0" dirty="0" smtClean="0"/>
              <a:t> a personal </a:t>
            </a:r>
            <a:r>
              <a:rPr lang="de-AT" baseline="0" dirty="0" err="1" smtClean="0"/>
              <a:t>appointment</a:t>
            </a: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Examples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existing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range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All </a:t>
            </a:r>
            <a:r>
              <a:rPr lang="de-AT" baseline="0" dirty="0" err="1" smtClean="0"/>
              <a:t>kinds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domestic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consultation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furniture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painting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„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Eyes“ – </a:t>
            </a:r>
            <a:r>
              <a:rPr lang="de-AT" baseline="0" dirty="0" err="1" smtClean="0"/>
              <a:t>volunteers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nutrition</a:t>
            </a:r>
            <a:r>
              <a:rPr lang="de-AT" baseline="0" dirty="0" smtClean="0"/>
              <a:t>/</a:t>
            </a:r>
            <a:r>
              <a:rPr lang="de-AT" baseline="0" dirty="0" err="1" smtClean="0"/>
              <a:t>medicine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labels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blind/</a:t>
            </a:r>
            <a:r>
              <a:rPr lang="de-AT" baseline="0" dirty="0" err="1" smtClean="0"/>
              <a:t>visually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impaired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people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/>
              <a:t>Prototype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Simpl</a:t>
            </a:r>
            <a:r>
              <a:rPr lang="de-AT" baseline="0" dirty="0" smtClean="0"/>
              <a:t>e </a:t>
            </a:r>
            <a:r>
              <a:rPr lang="de-AT" baseline="0" dirty="0" err="1" smtClean="0"/>
              <a:t>a</a:t>
            </a:r>
            <a:r>
              <a:rPr lang="de-AT" dirty="0" err="1" smtClean="0"/>
              <a:t>pplication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Lightweight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everything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self-developed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extended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Automatic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discovery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authentication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Only</a:t>
            </a:r>
            <a:r>
              <a:rPr lang="de-AT" baseline="0" dirty="0" smtClean="0"/>
              <a:t> in same </a:t>
            </a:r>
            <a:r>
              <a:rPr lang="de-AT" baseline="0" dirty="0" err="1" smtClean="0"/>
              <a:t>network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Possibility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call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(at</a:t>
            </a:r>
            <a:r>
              <a:rPr lang="de-AT" baseline="0" dirty="0" smtClean="0"/>
              <a:t> a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Video,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Possibility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screen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remarks</a:t>
            </a:r>
            <a:r>
              <a:rPr lang="de-AT" baseline="0" dirty="0" smtClean="0"/>
              <a:t> in form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simple </a:t>
            </a:r>
            <a:r>
              <a:rPr lang="de-AT" baseline="0" dirty="0" err="1" smtClean="0"/>
              <a:t>geometric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shapes</a:t>
            </a:r>
            <a:r>
              <a:rPr lang="de-AT" baseline="0" dirty="0" smtClean="0"/>
              <a:t> like </a:t>
            </a:r>
            <a:r>
              <a:rPr lang="de-AT" baseline="0" dirty="0" err="1" smtClean="0"/>
              <a:t>circles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rectangles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lines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Additionally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prototype will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tested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well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quality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video</a:t>
            </a:r>
            <a:r>
              <a:rPr lang="de-AT" baseline="0" dirty="0" smtClean="0"/>
              <a:t>/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responds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poor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network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reachability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Development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(Node.js)</a:t>
            </a:r>
            <a:endParaRPr lang="de-AT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Implementation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functionality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client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side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Responsive</a:t>
            </a:r>
            <a:r>
              <a:rPr lang="de-AT" baseline="0" dirty="0" smtClean="0"/>
              <a:t> design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mobile </a:t>
            </a:r>
            <a:r>
              <a:rPr lang="de-AT" baseline="0" dirty="0" err="1" smtClean="0"/>
              <a:t>devices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smartphones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tablets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Determination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/</a:t>
            </a:r>
            <a:r>
              <a:rPr lang="de-AT" baseline="0" dirty="0" err="1" smtClean="0"/>
              <a:t>video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quality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behaviour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under</a:t>
            </a:r>
            <a:r>
              <a:rPr lang="de-AT" baseline="0" dirty="0" smtClean="0"/>
              <a:t> limited </a:t>
            </a:r>
            <a:r>
              <a:rPr lang="de-AT" baseline="0" dirty="0" err="1" smtClean="0"/>
              <a:t>network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WiFi</a:t>
            </a:r>
            <a:r>
              <a:rPr lang="de-AT" baseline="0" dirty="0" smtClean="0"/>
              <a:t>) </a:t>
            </a:r>
            <a:r>
              <a:rPr lang="de-AT" baseline="0" dirty="0" err="1" smtClean="0"/>
              <a:t>reachability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Evaluation: Working prototype like </a:t>
            </a:r>
            <a:r>
              <a:rPr lang="de-AT" baseline="0" dirty="0" err="1" smtClean="0"/>
              <a:t>described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before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meaningful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investigatino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about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media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quality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behaviour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Bachelor </a:t>
            </a:r>
            <a:r>
              <a:rPr lang="de-DE" sz="4000" dirty="0">
                <a:solidFill>
                  <a:schemeClr val="bg1"/>
                </a:solidFill>
              </a:rPr>
              <a:t>T</a:t>
            </a:r>
            <a:r>
              <a:rPr lang="de-DE" sz="4000" dirty="0" smtClean="0">
                <a:solidFill>
                  <a:schemeClr val="bg1"/>
                </a:solidFill>
              </a:rPr>
              <a:t>hesis I / Project Work II</a:t>
            </a:r>
          </a:p>
          <a:p>
            <a:endParaRPr lang="de-DE" sz="4000" b="1" dirty="0" smtClean="0">
              <a:solidFill>
                <a:schemeClr val="bg1"/>
              </a:solidFill>
            </a:endParaRPr>
          </a:p>
          <a:p>
            <a:r>
              <a:rPr lang="de-DE" sz="4000" b="1" dirty="0" err="1" smtClean="0">
                <a:solidFill>
                  <a:schemeClr val="bg1"/>
                </a:solidFill>
              </a:rPr>
              <a:t>WebRTC</a:t>
            </a:r>
            <a:endParaRPr lang="de-DE" sz="4000" b="1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  <a:latin typeface="+mj-lt"/>
                <a:cs typeface="Georgia"/>
              </a:rPr>
              <a:t>Development of a browser based real-time peer-to-peer remote support application</a:t>
            </a:r>
            <a:endParaRPr lang="de-DE" sz="4000" dirty="0">
              <a:solidFill>
                <a:schemeClr val="bg1"/>
              </a:solidFill>
              <a:latin typeface="+mj-lt"/>
              <a:cs typeface="Georgia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Michael Stifter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Thanks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for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your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attention</a:t>
            </a:r>
            <a:r>
              <a:rPr lang="de-DE" sz="4000" dirty="0" smtClean="0">
                <a:solidFill>
                  <a:schemeClr val="bg1"/>
                </a:solidFill>
              </a:rPr>
              <a:t>!</a:t>
            </a:r>
            <a:endParaRPr lang="de-DE" sz="2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287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06" y="2102958"/>
            <a:ext cx="4530534" cy="31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ector.me/files/images/2/6/260040/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29" y="1440841"/>
            <a:ext cx="1321532" cy="15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7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54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2778369" y="3235569"/>
            <a:ext cx="949569" cy="96715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609492" y="3235569"/>
            <a:ext cx="826477" cy="1213339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958254" y="3021853"/>
            <a:ext cx="899746" cy="1303962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391508" y="3021853"/>
            <a:ext cx="967154" cy="987439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27938" y="5187462"/>
            <a:ext cx="1600200" cy="1758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726595" y="5574323"/>
            <a:ext cx="1600200" cy="17585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8" y="3489250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09" y="854448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gal.com/gallery/image/366179/green_plus_a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2533981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static.iconsplace.com/icons/preview/red/minus-2-25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28204" r="7046" b="28403"/>
          <a:stretch/>
        </p:blipFill>
        <p:spPr bwMode="auto">
          <a:xfrm>
            <a:off x="3012852" y="5024456"/>
            <a:ext cx="2677944" cy="13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0" y="2515333"/>
            <a:ext cx="8585442" cy="217976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656685" y="6321642"/>
            <a:ext cx="21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November 2015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82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31444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>
                <a:solidFill>
                  <a:srgbClr val="76B82A"/>
                </a:solidFill>
              </a:rPr>
              <a:t>R</a:t>
            </a:r>
            <a:r>
              <a:rPr lang="de-AT" sz="4800" b="1" dirty="0" smtClean="0">
                <a:solidFill>
                  <a:srgbClr val="76B82A"/>
                </a:solidFill>
              </a:rPr>
              <a:t>emote </a:t>
            </a:r>
            <a:r>
              <a:rPr lang="de-AT" sz="4800" b="1" dirty="0" err="1" smtClean="0">
                <a:solidFill>
                  <a:srgbClr val="76B82A"/>
                </a:solidFill>
              </a:rPr>
              <a:t>support</a:t>
            </a:r>
            <a:r>
              <a:rPr lang="de-AT" sz="4800" b="1" dirty="0" smtClean="0">
                <a:solidFill>
                  <a:srgbClr val="76B82A"/>
                </a:solidFill>
              </a:rPr>
              <a:t> </a:t>
            </a:r>
            <a:r>
              <a:rPr lang="de-AT" sz="4800" b="1" dirty="0" err="1" smtClean="0">
                <a:solidFill>
                  <a:srgbClr val="76B82A"/>
                </a:solidFill>
              </a:rPr>
              <a:t>application</a:t>
            </a:r>
            <a:endParaRPr lang="de-AT" sz="4800" b="1" dirty="0">
              <a:solidFill>
                <a:srgbClr val="76B82A"/>
              </a:solidFill>
            </a:endParaRPr>
          </a:p>
        </p:txBody>
      </p:sp>
      <p:pic>
        <p:nvPicPr>
          <p:cNvPr id="3" name="Picture 2" descr="http://www.clipartbest.com/cliparts/eTM/kqd/eTMkqdRX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3" y="3634015"/>
            <a:ext cx="2998134" cy="29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Tx8Q3WGGo5Iiao3-8jUzWoRzBySHgN43SB8-2XLWiHlmZ-YrK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6" y="2483004"/>
            <a:ext cx="2314971" cy="231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51" y="3213779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18" y="4453998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/>
          <p:cNvSpPr/>
          <p:nvPr/>
        </p:nvSpPr>
        <p:spPr>
          <a:xfrm>
            <a:off x="2235250" y="4736707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/>
          <p:cNvSpPr/>
          <p:nvPr/>
        </p:nvSpPr>
        <p:spPr>
          <a:xfrm>
            <a:off x="6182462" y="3496489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9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46517"/>
            <a:ext cx="9144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6600" b="1" dirty="0" err="1" smtClean="0">
                <a:solidFill>
                  <a:srgbClr val="76B82A"/>
                </a:solidFill>
              </a:rPr>
              <a:t>Why</a:t>
            </a:r>
            <a:r>
              <a:rPr lang="de-AT" sz="6600" b="1" dirty="0" smtClean="0">
                <a:solidFill>
                  <a:srgbClr val="76B82A"/>
                </a:solidFill>
              </a:rPr>
              <a:t>?</a:t>
            </a:r>
            <a:endParaRPr lang="de-AT" sz="66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7554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6600" b="1" dirty="0" smtClean="0">
                <a:solidFill>
                  <a:srgbClr val="76B82A"/>
                </a:solidFill>
              </a:rPr>
              <a:t>Goals</a:t>
            </a:r>
            <a:endParaRPr lang="de-AT" sz="48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7554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6600" b="1" dirty="0" smtClean="0">
                <a:solidFill>
                  <a:srgbClr val="76B82A"/>
                </a:solidFill>
              </a:rPr>
              <a:t>Approach</a:t>
            </a:r>
            <a:endParaRPr lang="de-AT" sz="48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Bildschirmpräsentation (4:3)</PresentationFormat>
  <Paragraphs>80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Estrangelo Edessa</vt:lpstr>
      <vt:lpstr>Georgia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Michael Stifter</cp:lastModifiedBy>
  <cp:revision>64</cp:revision>
  <dcterms:created xsi:type="dcterms:W3CDTF">2013-02-19T07:57:04Z</dcterms:created>
  <dcterms:modified xsi:type="dcterms:W3CDTF">2015-11-10T22:45:55Z</dcterms:modified>
</cp:coreProperties>
</file>