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2" r:id="rId3"/>
    <p:sldId id="271" r:id="rId4"/>
    <p:sldId id="270" r:id="rId5"/>
    <p:sldId id="273" r:id="rId6"/>
    <p:sldId id="276" r:id="rId7"/>
    <p:sldId id="277" r:id="rId8"/>
    <p:sldId id="269" r:id="rId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82A"/>
    <a:srgbClr val="AF1280"/>
    <a:srgbClr val="EC6608"/>
    <a:srgbClr val="F7A600"/>
    <a:srgbClr val="00AFCB"/>
    <a:srgbClr val="005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09" autoAdjust="0"/>
  </p:normalViewPr>
  <p:slideViewPr>
    <p:cSldViewPr snapToGrid="0" snapToObjects="1">
      <p:cViewPr>
        <p:scale>
          <a:sx n="62" d="100"/>
          <a:sy n="62" d="100"/>
        </p:scale>
        <p:origin x="-2184" y="-186"/>
      </p:cViewPr>
      <p:guideLst>
        <p:guide orient="horz" pos="100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9BEE0-598C-4858-A439-753E34679212}" type="datetimeFigureOut">
              <a:rPr lang="de-AT" smtClean="0"/>
              <a:t>25.01.2016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A223-4F50-4DD6-9CC4-15E4F51256E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254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268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640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="0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328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smtClean="0"/>
              <a:t>Geometric figures for guidance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smtClean="0"/>
              <a:t>Text chat messages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smtClean="0"/>
              <a:t>Switch between modes (support mode, freeze frame)</a:t>
            </a:r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AT" dirty="0" smtClean="0"/>
              <a:t>Prototype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Simpl</a:t>
            </a:r>
            <a:r>
              <a:rPr lang="de-AT" baseline="0" dirty="0" smtClean="0"/>
              <a:t>e </a:t>
            </a:r>
            <a:r>
              <a:rPr lang="de-AT" baseline="0" dirty="0" err="1" smtClean="0"/>
              <a:t>a</a:t>
            </a:r>
            <a:r>
              <a:rPr lang="de-AT" dirty="0" err="1" smtClean="0"/>
              <a:t>pplication</a:t>
            </a:r>
            <a:r>
              <a:rPr lang="de-AT" dirty="0" smtClean="0"/>
              <a:t>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easily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extendable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Open 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smtClean="0"/>
              <a:t>Lightweight </a:t>
            </a:r>
            <a:r>
              <a:rPr lang="de-AT" baseline="0" dirty="0" err="1" smtClean="0"/>
              <a:t>management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server</a:t>
            </a:r>
            <a:r>
              <a:rPr lang="de-AT" baseline="0" dirty="0" smtClean="0"/>
              <a:t> – </a:t>
            </a:r>
            <a:r>
              <a:rPr lang="de-AT" baseline="0" dirty="0" err="1" smtClean="0"/>
              <a:t>everything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is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self-developed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extended</a:t>
            </a:r>
            <a:endParaRPr lang="de-AT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Automatic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discovery</a:t>
            </a:r>
            <a:r>
              <a:rPr lang="de-AT" baseline="0" dirty="0" smtClean="0"/>
              <a:t> (</a:t>
            </a:r>
            <a:r>
              <a:rPr lang="de-AT" baseline="0" dirty="0" err="1" smtClean="0"/>
              <a:t>no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authentication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now</a:t>
            </a:r>
            <a:r>
              <a:rPr lang="de-AT" baseline="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err="1" smtClean="0"/>
              <a:t>Possibility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call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other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r>
              <a:rPr lang="de-AT" dirty="0" smtClean="0"/>
              <a:t> (at</a:t>
            </a:r>
            <a:r>
              <a:rPr lang="de-AT" baseline="0" dirty="0" smtClean="0"/>
              <a:t> a time)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 smtClean="0"/>
              <a:t>Video,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audio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and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text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chat</a:t>
            </a:r>
            <a:endParaRPr lang="de-AT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baseline="0" dirty="0" err="1" smtClean="0"/>
              <a:t>Possibility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screen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with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other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</a:t>
            </a:r>
            <a:r>
              <a:rPr lang="de-AT" baseline="0" dirty="0" smtClean="0"/>
              <a:t>. </a:t>
            </a:r>
            <a:r>
              <a:rPr lang="de-AT" baseline="0" dirty="0" err="1" smtClean="0"/>
              <a:t>Both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make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remarks</a:t>
            </a:r>
            <a:r>
              <a:rPr lang="de-AT" baseline="0" dirty="0" smtClean="0"/>
              <a:t> in form </a:t>
            </a:r>
            <a:r>
              <a:rPr lang="de-AT" baseline="0" dirty="0" err="1" smtClean="0"/>
              <a:t>of</a:t>
            </a:r>
            <a:r>
              <a:rPr lang="de-AT" baseline="0" dirty="0" smtClean="0"/>
              <a:t> simple </a:t>
            </a:r>
            <a:r>
              <a:rPr lang="de-AT" baseline="0" dirty="0" err="1" smtClean="0"/>
              <a:t>geometric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shapes</a:t>
            </a:r>
            <a:r>
              <a:rPr lang="de-AT" baseline="0" dirty="0" smtClean="0"/>
              <a:t> like </a:t>
            </a:r>
            <a:r>
              <a:rPr lang="de-AT" baseline="0" dirty="0" err="1" smtClean="0"/>
              <a:t>circles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rectangles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lines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that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both</a:t>
            </a:r>
            <a:r>
              <a:rPr lang="de-AT" baseline="0" dirty="0" smtClean="0"/>
              <a:t> </a:t>
            </a:r>
            <a:r>
              <a:rPr lang="de-AT" baseline="0" dirty="0" err="1" smtClean="0"/>
              <a:t>users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can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see</a:t>
            </a:r>
            <a:r>
              <a:rPr lang="de-AT" baseline="0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79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2681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EA223-4F50-4DD6-9CC4-15E4F51256E0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868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AT" smtClean="0"/>
              <a:t>Master-Untertitelformat bearbeiten</a:t>
            </a:r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58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5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7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32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040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2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10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70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enn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Rechteck 4"/>
          <p:cNvSpPr/>
          <p:nvPr userDrawn="1"/>
        </p:nvSpPr>
        <p:spPr>
          <a:xfrm>
            <a:off x="0" y="1078992"/>
            <a:ext cx="9144000" cy="5574099"/>
          </a:xfrm>
          <a:prstGeom prst="rect">
            <a:avLst/>
          </a:prstGeom>
          <a:solidFill>
            <a:srgbClr val="76B8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5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AT" smtClean="0"/>
              <a:t>Mastertextformat bearbeiten</a:t>
            </a:r>
          </a:p>
          <a:p>
            <a:pPr lvl="1"/>
            <a:r>
              <a:rPr lang="de-AT" smtClean="0"/>
              <a:t>Zweite Ebene</a:t>
            </a:r>
          </a:p>
          <a:p>
            <a:pPr lvl="2"/>
            <a:r>
              <a:rPr lang="de-AT" smtClean="0"/>
              <a:t>Dritte Ebene</a:t>
            </a:r>
          </a:p>
          <a:p>
            <a:pPr lvl="3"/>
            <a:r>
              <a:rPr lang="de-AT" smtClean="0"/>
              <a:t>Vierte Ebene</a:t>
            </a:r>
          </a:p>
          <a:p>
            <a:pPr lvl="4"/>
            <a:r>
              <a:rPr lang="de-AT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02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AT" dirty="0" smtClean="0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AT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4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AT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AT" dirty="0" smtClean="0"/>
              <a:t>Mastertextformat bearbeiten</a:t>
            </a:r>
          </a:p>
          <a:p>
            <a:pPr lvl="1"/>
            <a:r>
              <a:rPr lang="de-AT" dirty="0" smtClean="0"/>
              <a:t>Zweite Ebene</a:t>
            </a:r>
          </a:p>
          <a:p>
            <a:pPr lvl="2"/>
            <a:r>
              <a:rPr lang="de-AT" dirty="0" smtClean="0"/>
              <a:t>Dritte Ebene</a:t>
            </a:r>
          </a:p>
          <a:p>
            <a:pPr lvl="3"/>
            <a:r>
              <a:rPr lang="de-AT" dirty="0" smtClean="0"/>
              <a:t>Vierte Ebene</a:t>
            </a:r>
          </a:p>
          <a:p>
            <a:pPr lvl="4"/>
            <a:r>
              <a:rPr lang="de-AT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34F44-700B-E44C-96AB-E83A6820DFD3}" type="datetimeFigureOut">
              <a:rPr lang="de-DE" smtClean="0"/>
              <a:t>25.01.2016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68F6-CEB4-C040-B3A3-CADDD499EB7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/>
          <p:cNvSpPr txBox="1"/>
          <p:nvPr userDrawn="1"/>
        </p:nvSpPr>
        <p:spPr>
          <a:xfrm>
            <a:off x="457799" y="261595"/>
            <a:ext cx="2473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www.fh-joanneum.at</a:t>
            </a:r>
            <a:endParaRPr lang="de-DE" sz="1100" i="1" dirty="0">
              <a:latin typeface="Georgia"/>
              <a:cs typeface="Georgia"/>
            </a:endParaRPr>
          </a:p>
        </p:txBody>
      </p:sp>
      <p:pic>
        <p:nvPicPr>
          <p:cNvPr id="7" name="Picture 2" descr="\\MARS\Gaste$\SYSTEM\Desktop\PowerPoints_neu\Kopfleisten\kopfleiste_green_ppt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20"/>
            <a:ext cx="9144001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393894" y="267133"/>
            <a:ext cx="24618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APPLIED</a:t>
            </a:r>
            <a:r>
              <a:rPr lang="de-AT" sz="1400" baseline="0" dirty="0" smtClean="0">
                <a:solidFill>
                  <a:srgbClr val="76B82A"/>
                </a:solidFill>
                <a:latin typeface="+mj-lt"/>
                <a:cs typeface="Estrangelo Edessa" pitchFamily="66" charset="0"/>
              </a:rPr>
              <a:t> COMPUTER SCIENCES</a:t>
            </a:r>
            <a:endParaRPr lang="de-AT" sz="1400" dirty="0">
              <a:solidFill>
                <a:srgbClr val="76B82A"/>
              </a:solidFill>
              <a:latin typeface="+mj-lt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4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80588" y="1372396"/>
            <a:ext cx="77604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Michael Stifter</a:t>
            </a:r>
          </a:p>
          <a:p>
            <a:endParaRPr lang="de-DE" sz="4000" b="1" dirty="0" smtClean="0">
              <a:solidFill>
                <a:schemeClr val="bg1"/>
              </a:solidFill>
            </a:endParaRPr>
          </a:p>
          <a:p>
            <a:r>
              <a:rPr lang="de-DE" sz="6000" b="1" dirty="0" err="1" smtClean="0">
                <a:solidFill>
                  <a:schemeClr val="bg1"/>
                </a:solidFill>
              </a:rPr>
              <a:t>WebRTC</a:t>
            </a:r>
            <a:endParaRPr lang="de-DE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66" y="2650804"/>
            <a:ext cx="4097734" cy="28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20040" y="1323350"/>
            <a:ext cx="8473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000" b="1" dirty="0" smtClean="0">
                <a:solidFill>
                  <a:srgbClr val="76B82A"/>
                </a:solidFill>
              </a:rPr>
              <a:t>Will </a:t>
            </a:r>
            <a:r>
              <a:rPr lang="de-AT" sz="3000" b="1" dirty="0" err="1" smtClean="0">
                <a:solidFill>
                  <a:srgbClr val="76B82A"/>
                </a:solidFill>
              </a:rPr>
              <a:t>WebRTC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change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the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world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of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communications</a:t>
            </a:r>
            <a:r>
              <a:rPr lang="de-AT" sz="3000" b="1" dirty="0" smtClean="0">
                <a:solidFill>
                  <a:srgbClr val="76B82A"/>
                </a:solidFill>
              </a:rPr>
              <a:t>?</a:t>
            </a:r>
          </a:p>
          <a:p>
            <a:pPr algn="r"/>
            <a:endParaRPr lang="de-AT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08434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vector.me/files/images/2/6/260040/web_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929" y="1440841"/>
            <a:ext cx="1321532" cy="15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77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0.gstatic.com/images?q=tbn:ANd9GcSndOjA__mUQw5gA5Dadu9uF484eIYgVDxQdmZ5W567yOtJ14NOw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254" y="4779580"/>
            <a:ext cx="2494085" cy="124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Gerade Verbindung mit Pfeil 2"/>
          <p:cNvCxnSpPr/>
          <p:nvPr/>
        </p:nvCxnSpPr>
        <p:spPr>
          <a:xfrm flipV="1">
            <a:off x="2778369" y="3235569"/>
            <a:ext cx="949569" cy="96715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5609492" y="3235569"/>
            <a:ext cx="826477" cy="1213339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5958254" y="3021853"/>
            <a:ext cx="899746" cy="1303962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H="1">
            <a:off x="2391508" y="3021853"/>
            <a:ext cx="967154" cy="987439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3727938" y="5187462"/>
            <a:ext cx="1600200" cy="17584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3726595" y="5574323"/>
            <a:ext cx="1600200" cy="17585"/>
          </a:xfrm>
          <a:prstGeom prst="straightConnector1">
            <a:avLst/>
          </a:prstGeom>
          <a:ln w="952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938" y="3489250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46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909" y="854448"/>
            <a:ext cx="1485832" cy="10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congal.com/gallery/image/366179/green_plus_ad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12" y="2533981"/>
            <a:ext cx="185102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static.iconsplace.com/icons/preview/red/minus-2-256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2" t="28204" r="7046" b="28403"/>
          <a:stretch/>
        </p:blipFill>
        <p:spPr bwMode="auto">
          <a:xfrm>
            <a:off x="3012852" y="5024456"/>
            <a:ext cx="2677944" cy="13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131444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800" b="1" dirty="0">
                <a:solidFill>
                  <a:srgbClr val="76B82A"/>
                </a:solidFill>
              </a:rPr>
              <a:t>R</a:t>
            </a:r>
            <a:r>
              <a:rPr lang="de-AT" sz="4800" b="1" dirty="0" smtClean="0">
                <a:solidFill>
                  <a:srgbClr val="76B82A"/>
                </a:solidFill>
              </a:rPr>
              <a:t>emote </a:t>
            </a:r>
            <a:r>
              <a:rPr lang="de-AT" sz="4800" b="1" dirty="0" err="1" smtClean="0">
                <a:solidFill>
                  <a:srgbClr val="76B82A"/>
                </a:solidFill>
              </a:rPr>
              <a:t>support</a:t>
            </a:r>
            <a:r>
              <a:rPr lang="de-AT" sz="4800" b="1" dirty="0" smtClean="0">
                <a:solidFill>
                  <a:srgbClr val="76B82A"/>
                </a:solidFill>
              </a:rPr>
              <a:t> </a:t>
            </a:r>
            <a:r>
              <a:rPr lang="de-AT" sz="4800" b="1" dirty="0" err="1" smtClean="0">
                <a:solidFill>
                  <a:srgbClr val="76B82A"/>
                </a:solidFill>
              </a:rPr>
              <a:t>application</a:t>
            </a:r>
            <a:endParaRPr lang="de-AT" sz="4800" b="1" dirty="0">
              <a:solidFill>
                <a:srgbClr val="76B82A"/>
              </a:solidFill>
            </a:endParaRPr>
          </a:p>
        </p:txBody>
      </p:sp>
      <p:pic>
        <p:nvPicPr>
          <p:cNvPr id="3" name="Picture 2" descr="http://www.clipartbest.com/cliparts/eTM/kqd/eTMkqdRX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83" y="3634015"/>
            <a:ext cx="2998134" cy="299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encrypted-tbn2.gstatic.com/images?q=tbn:ANd9GcTx8Q3WGGo5Iiao3-8jUzWoRzBySHgN43SB8-2XLWiHlmZ-YrK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76" y="2483004"/>
            <a:ext cx="2314971" cy="231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ktpmalta.org/wp-content/themes/ktp/images/defaul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051" y="3213779"/>
            <a:ext cx="853419" cy="8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://ktpmalta.org/wp-content/themes/ktp/images/defaul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418" y="4453998"/>
            <a:ext cx="853419" cy="8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lipse 9"/>
          <p:cNvSpPr/>
          <p:nvPr/>
        </p:nvSpPr>
        <p:spPr>
          <a:xfrm>
            <a:off x="2235250" y="4736707"/>
            <a:ext cx="288000" cy="288000"/>
          </a:xfrm>
          <a:prstGeom prst="ellipse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/>
          <p:cNvSpPr/>
          <p:nvPr/>
        </p:nvSpPr>
        <p:spPr>
          <a:xfrm>
            <a:off x="6182462" y="3496489"/>
            <a:ext cx="288000" cy="288000"/>
          </a:xfrm>
          <a:prstGeom prst="ellipse">
            <a:avLst/>
          </a:prstGeom>
          <a:noFill/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996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875549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8800" b="1" dirty="0" smtClean="0">
                <a:solidFill>
                  <a:srgbClr val="76B82A"/>
                </a:solidFill>
              </a:rPr>
              <a:t>Demo time</a:t>
            </a:r>
            <a:endParaRPr lang="de-AT" sz="6600" b="1" dirty="0">
              <a:solidFill>
                <a:srgbClr val="76B82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telepresenceoptions.com/images/WebRTC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66" y="2650804"/>
            <a:ext cx="4097734" cy="28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20040" y="1323350"/>
            <a:ext cx="8473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3000" b="1" dirty="0" smtClean="0">
                <a:solidFill>
                  <a:srgbClr val="76B82A"/>
                </a:solidFill>
              </a:rPr>
              <a:t>Will </a:t>
            </a:r>
            <a:r>
              <a:rPr lang="de-AT" sz="3000" b="1" dirty="0" err="1" smtClean="0">
                <a:solidFill>
                  <a:srgbClr val="76B82A"/>
                </a:solidFill>
              </a:rPr>
              <a:t>WebRTC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change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the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world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of</a:t>
            </a:r>
            <a:r>
              <a:rPr lang="de-AT" sz="3000" b="1" dirty="0" smtClean="0">
                <a:solidFill>
                  <a:srgbClr val="76B82A"/>
                </a:solidFill>
              </a:rPr>
              <a:t> </a:t>
            </a:r>
            <a:r>
              <a:rPr lang="de-AT" sz="3000" b="1" dirty="0" err="1" smtClean="0">
                <a:solidFill>
                  <a:srgbClr val="76B82A"/>
                </a:solidFill>
              </a:rPr>
              <a:t>communications</a:t>
            </a:r>
            <a:r>
              <a:rPr lang="de-AT" sz="3000" b="1" dirty="0" smtClean="0">
                <a:solidFill>
                  <a:srgbClr val="76B82A"/>
                </a:solidFill>
              </a:rPr>
              <a:t>?</a:t>
            </a:r>
          </a:p>
          <a:p>
            <a:pPr algn="r"/>
            <a:endParaRPr lang="de-AT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2269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80588" y="1319497"/>
            <a:ext cx="776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 err="1" smtClean="0">
                <a:solidFill>
                  <a:schemeClr val="bg1"/>
                </a:solidFill>
              </a:rPr>
              <a:t>Thanks</a:t>
            </a:r>
            <a:r>
              <a:rPr lang="de-DE" sz="5400" b="1" dirty="0" smtClean="0">
                <a:solidFill>
                  <a:schemeClr val="bg1"/>
                </a:solidFill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</a:rPr>
              <a:t>for</a:t>
            </a:r>
            <a:r>
              <a:rPr lang="de-DE" sz="5400" b="1" dirty="0" smtClean="0">
                <a:solidFill>
                  <a:schemeClr val="bg1"/>
                </a:solidFill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</a:rPr>
              <a:t>your</a:t>
            </a:r>
            <a:r>
              <a:rPr lang="de-DE" sz="5400" b="1" dirty="0" smtClean="0">
                <a:solidFill>
                  <a:schemeClr val="bg1"/>
                </a:solidFill>
              </a:rPr>
              <a:t> </a:t>
            </a:r>
            <a:r>
              <a:rPr lang="de-DE" sz="5400" b="1" dirty="0" err="1" smtClean="0">
                <a:solidFill>
                  <a:schemeClr val="bg1"/>
                </a:solidFill>
              </a:rPr>
              <a:t>attention</a:t>
            </a:r>
            <a:r>
              <a:rPr lang="de-DE" sz="5400" b="1" dirty="0" smtClean="0">
                <a:solidFill>
                  <a:schemeClr val="bg1"/>
                </a:solidFill>
              </a:rPr>
              <a:t>!</a:t>
            </a:r>
            <a:endParaRPr lang="de-DE" sz="3600" b="1" i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pic>
        <p:nvPicPr>
          <p:cNvPr id="1027" name="Picture 3" descr="C:\xampp\htdocs\web-rtc\presentations\20160128 Final presentation\repository_lin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89" y="2947587"/>
            <a:ext cx="3529412" cy="352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3953427" y="6015334"/>
            <a:ext cx="491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b="1" dirty="0">
                <a:solidFill>
                  <a:schemeClr val="bg1"/>
                </a:solidFill>
              </a:rPr>
              <a:t>https://github.com/MICSTI/web-rtc/</a:t>
            </a:r>
          </a:p>
        </p:txBody>
      </p:sp>
    </p:spTree>
    <p:extLst>
      <p:ext uri="{BB962C8B-B14F-4D97-AF65-F5344CB8AC3E}">
        <p14:creationId xmlns:p14="http://schemas.microsoft.com/office/powerpoint/2010/main" val="62878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Bildschirmpräsentation (4:3)</PresentationFormat>
  <Paragraphs>27</Paragraphs>
  <Slides>8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FH JOANNEUM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Terler</dc:creator>
  <cp:lastModifiedBy>Michael Stifter</cp:lastModifiedBy>
  <cp:revision>85</cp:revision>
  <dcterms:created xsi:type="dcterms:W3CDTF">2013-02-19T07:57:04Z</dcterms:created>
  <dcterms:modified xsi:type="dcterms:W3CDTF">2016-01-25T13:03:59Z</dcterms:modified>
</cp:coreProperties>
</file>