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6775" cy="5686425"/>
          </a:xfrm>
          <a:custGeom>
            <a:avLst/>
            <a:gdLst/>
            <a:ahLst/>
            <a:cxn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85" rIns="0" bIns="0" rtlCol="0">
            <a:spAutoFit/>
          </a:bodyPr>
          <a:lstStyle/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spc="-114" dirty="0"/>
              <a:t> </a:t>
            </a:r>
            <a:r>
              <a:rPr spc="-25" dirty="0"/>
              <a:t>Performance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Excel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4981" y="3498141"/>
            <a:ext cx="7467103" cy="79765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PRESENTED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BY</a:t>
            </a:r>
            <a:r>
              <a:rPr lang="en-IN" sz="2400" spc="-45" dirty="0">
                <a:latin typeface="Trebuchet MS"/>
                <a:cs typeface="Trebuchet MS"/>
              </a:rPr>
              <a:t>: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lang="en-IN" sz="2400" spc="-105" dirty="0">
                <a:latin typeface="Trebuchet MS"/>
                <a:cs typeface="Trebuchet MS"/>
              </a:rPr>
              <a:t> </a:t>
            </a:r>
            <a:r>
              <a:rPr lang="en-IN" sz="2400" b="1" spc="-105" dirty="0" smtClean="0">
                <a:latin typeface="Trebuchet MS"/>
                <a:cs typeface="Trebuchet MS"/>
              </a:rPr>
              <a:t>MIDHUN</a:t>
            </a:r>
            <a:r>
              <a:rPr lang="en-IN" sz="2400" spc="-105" dirty="0" smtClean="0">
                <a:latin typeface="Trebuchet MS"/>
                <a:cs typeface="Trebuchet MS"/>
              </a:rPr>
              <a:t>.</a:t>
            </a:r>
            <a:r>
              <a:rPr lang="en-IN" sz="2400" b="1" spc="-105" dirty="0" smtClean="0">
                <a:latin typeface="Trebuchet MS"/>
                <a:cs typeface="Trebuchet MS"/>
              </a:rPr>
              <a:t>S</a:t>
            </a:r>
            <a:endParaRPr lang="en-IN" sz="2400" b="1" spc="-105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REGISTER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b="1" spc="-10" dirty="0">
                <a:latin typeface="Trebuchet MS"/>
                <a:cs typeface="Trebuchet MS"/>
              </a:rPr>
              <a:t>3122193</a:t>
            </a:r>
            <a:r>
              <a:rPr lang="en-IN" sz="2400" b="1" spc="-10" dirty="0" smtClean="0">
                <a:latin typeface="Trebuchet MS"/>
                <a:cs typeface="Trebuchet MS"/>
              </a:rPr>
              <a:t>33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327" y="4215066"/>
            <a:ext cx="18637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904" y="4215066"/>
            <a:ext cx="8779239" cy="734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Trebuchet MS"/>
                <a:cs typeface="Trebuchet MS"/>
              </a:rPr>
              <a:t>B.COM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(ACCOUNTING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FINANCE</a:t>
            </a:r>
            <a:endParaRPr sz="2400" b="1" dirty="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sz="2400" b="1" dirty="0">
                <a:latin typeface="Trebuchet MS"/>
                <a:cs typeface="Trebuchet MS"/>
              </a:rPr>
              <a:t>S.A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COLLEGE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OF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ARTS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SCIENCE</a:t>
            </a:r>
            <a:endParaRPr sz="24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35" dirty="0"/>
              <a:t>S</a:t>
            </a:r>
            <a:r>
              <a:rPr spc="-500" dirty="0"/>
              <a:t>T</a:t>
            </a:r>
            <a:r>
              <a:rPr spc="-550" dirty="0"/>
              <a:t>A</a:t>
            </a:r>
            <a:r>
              <a:rPr spc="15" dirty="0"/>
              <a:t>T</a:t>
            </a:r>
            <a:r>
              <a:rPr spc="-25" dirty="0"/>
              <a:t>E</a:t>
            </a:r>
            <a:r>
              <a:rPr spc="15" dirty="0"/>
              <a:t>M</a:t>
            </a:r>
            <a:r>
              <a:rPr spc="30" dirty="0"/>
              <a:t>E</a:t>
            </a:r>
            <a:r>
              <a:rPr spc="1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332" y="1821116"/>
            <a:ext cx="9034145" cy="4140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assess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diversity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inclusion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within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population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gender,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race,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marital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shows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varying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functions.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root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behind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discrepancies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marL="355600" marR="76835" indent="-3435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mix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full-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part-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contract,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temporary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along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termination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types,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suggests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possible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issues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 </a:t>
            </a:r>
            <a:r>
              <a:rPr sz="2000" dirty="0">
                <a:latin typeface="Trebuchet MS"/>
                <a:cs typeface="Trebuchet MS"/>
              </a:rPr>
              <a:t>retention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10" dirty="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marL="354330" marR="64135" indent="-342265" algn="just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Analyzing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across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	</a:t>
            </a:r>
            <a:r>
              <a:rPr sz="2000" dirty="0">
                <a:latin typeface="Arial"/>
                <a:cs typeface="Arial"/>
              </a:rPr>
              <a:t>strength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586740" indent="-343535" algn="just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Ensuring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employee </a:t>
            </a:r>
            <a:r>
              <a:rPr sz="2000" spc="-1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D</a:t>
            </a:r>
            <a:r>
              <a:rPr spc="-484" dirty="0"/>
              <a:t>A</a:t>
            </a:r>
            <a:r>
              <a:rPr spc="-495" dirty="0"/>
              <a:t>T</a:t>
            </a:r>
            <a:r>
              <a:rPr spc="-20" dirty="0"/>
              <a:t>A</a:t>
            </a:r>
            <a:r>
              <a:rPr spc="40" dirty="0"/>
              <a:t>S</a:t>
            </a:r>
            <a:r>
              <a:rPr spc="-25" dirty="0"/>
              <a:t>E</a:t>
            </a:r>
            <a:r>
              <a:rPr spc="20" dirty="0"/>
              <a:t>T</a:t>
            </a:r>
            <a:r>
              <a:rPr spc="-260" dirty="0"/>
              <a:t> </a:t>
            </a:r>
            <a:r>
              <a:rPr spc="-10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712" y="1629473"/>
            <a:ext cx="7367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PAY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ZONE: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pay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salary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employee's </a:t>
            </a:r>
            <a:r>
              <a:rPr sz="2000" dirty="0">
                <a:latin typeface="Trebuchet MS"/>
                <a:cs typeface="Trebuchet MS"/>
              </a:rPr>
              <a:t>compensation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DEPARTMENT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broader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category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department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RATING: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Performance Analysis Using Excel</vt:lpstr>
      <vt:lpstr>PROJECT TITLE</vt:lpstr>
      <vt:lpstr>AGENDA</vt:lpstr>
      <vt:lpstr>PROBLEM STATEMENT</vt:lpstr>
      <vt:lpstr>PROJECT OVERVIEW [Employee Performance Improvement and Pay Zone Optimization]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>ZOYA</dc:creator>
  <cp:lastModifiedBy>ZOYA</cp:lastModifiedBy>
  <cp:revision>3</cp:revision>
  <dcterms:created xsi:type="dcterms:W3CDTF">2024-09-08T14:52:37Z</dcterms:created>
  <dcterms:modified xsi:type="dcterms:W3CDTF">2024-09-10T09:25:59Z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</Properties>
</file>