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80" r:id="rId2"/>
    <p:sldId id="283" r:id="rId3"/>
    <p:sldId id="258" r:id="rId4"/>
    <p:sldId id="282" r:id="rId5"/>
    <p:sldId id="265" r:id="rId6"/>
    <p:sldId id="27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4DD64-C16A-4D4D-8753-4380B85BB025}" type="datetimeFigureOut">
              <a:rPr lang="en-IN" smtClean="0"/>
              <a:t>25-11-2021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BB3C6-4544-4986-AC30-7F1BB3B5F27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9403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4468D98-84DF-44B6-B10D-3DBA2334CA7A}" type="datetime1">
              <a:rPr lang="en-IN" smtClean="0"/>
              <a:t>25-11-2021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IN" dirty="0"/>
              <a:t>NIKHIL JOY(NSSCE)						AESA RADAR						18/11/2021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45F68B9-226F-4BBC-A00B-E2DB16F5B37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29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A19F-F5B3-4B34-84F6-68A29B27A52A}" type="datetime1">
              <a:rPr lang="en-IN" smtClean="0"/>
              <a:t>25-11-2021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NIKHIL JOY(NSSCE)						AESA RADAR						18/11/2021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68B9-226F-4BBC-A00B-E2DB16F5B3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7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250E-A60C-459F-BDE4-7CAB206A76E3}" type="datetime1">
              <a:rPr lang="en-IN" smtClean="0"/>
              <a:t>25-11-2021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NIKHIL JOY(NSSCE)						AESA RADAR						18/11/2021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68B9-226F-4BBC-A00B-E2DB16F5B37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805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1A86-7E23-4F95-8F75-59F8FE7ADE4A}" type="datetime1">
              <a:rPr lang="en-IN" smtClean="0"/>
              <a:t>25-11-2021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NIKHIL JOY(NSSCE)						AESA RADAR						18/11/2021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68B9-226F-4BBC-A00B-E2DB16F5B37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488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648C3-EFD2-4170-924F-02C455D79B77}" type="datetime1">
              <a:rPr lang="en-IN" smtClean="0"/>
              <a:t>25-11-2021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NIKHIL JOY(NSSCE)						AESA RADAR						18/11/2021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68B9-226F-4BBC-A00B-E2DB16F5B3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5958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8A09-6050-430A-81F4-4307AB193FF2}" type="datetime1">
              <a:rPr lang="en-IN" smtClean="0"/>
              <a:t>25-11-2021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NIKHIL JOY(NSSCE)						AESA RADAR						18/11/2021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68B9-226F-4BBC-A00B-E2DB16F5B37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835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E57A-2825-46F8-B43E-45A318229CD4}" type="datetime1">
              <a:rPr lang="en-IN" smtClean="0"/>
              <a:t>25-11-2021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NIKHIL JOY(NSSCE)						AESA RADAR						18/11/2021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68B9-226F-4BBC-A00B-E2DB16F5B37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626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81AD-F8F9-402F-98BB-F1D2675DDAED}" type="datetime1">
              <a:rPr lang="en-IN" smtClean="0"/>
              <a:t>25-11-2021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NIKHIL JOY(NSSCE)						AESA RADAR						18/11/2021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68B9-226F-4BBC-A00B-E2DB16F5B37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461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983E-6A60-48EB-BC22-7466B429F4A0}" type="datetime1">
              <a:rPr lang="en-IN" smtClean="0"/>
              <a:t>25-11-2021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NIKHIL JOY(NSSCE)						AESA RADAR						18/11/2021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68B9-226F-4BBC-A00B-E2DB16F5B37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82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3D10-359C-4494-9A38-7C3D40EA28BA}" type="datetime1">
              <a:rPr lang="en-IN" smtClean="0"/>
              <a:t>25-11-2021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NIKHIL JOY(NSSCE)						AESA RADAR						18/11/2021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68B9-226F-4BBC-A00B-E2DB16F5B3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30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981-5F03-4AAD-8C35-F6917C41D415}" type="datetime1">
              <a:rPr lang="en-IN" smtClean="0"/>
              <a:t>25-11-2021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NIKHIL JOY(NSSCE)						AESA RADAR						18/11/2021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68B9-226F-4BBC-A00B-E2DB16F5B37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45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E4B7-367C-4000-86F3-1CF11932E613}" type="datetime1">
              <a:rPr lang="en-IN" smtClean="0"/>
              <a:t>25-11-2021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NIKHIL JOY(NSSCE)						AESA RADAR						18/11/2021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68B9-226F-4BBC-A00B-E2DB16F5B3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605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E528-CB7D-4FEE-A84A-AA4584800A97}" type="datetime1">
              <a:rPr lang="en-IN" smtClean="0"/>
              <a:t>25-11-2021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NIKHIL JOY(NSSCE)						AESA RADAR						18/11/2021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68B9-226F-4BBC-A00B-E2DB16F5B37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24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FEA9-F32A-4B7B-8EAA-EADCD69667C4}" type="datetime1">
              <a:rPr lang="en-IN" smtClean="0"/>
              <a:t>25-11-2021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NIKHIL JOY(NSSCE)						AESA RADAR						18/11/2021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68B9-226F-4BBC-A00B-E2DB16F5B37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16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ECC8-AE22-48E8-8F0D-230E7480D29E}" type="datetime1">
              <a:rPr lang="en-IN" smtClean="0"/>
              <a:t>25-11-2021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NIKHIL JOY(NSSCE)						AESA RADAR						18/11/2021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68B9-226F-4BBC-A00B-E2DB16F5B3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452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05DE-CF0C-48C5-ACEE-731C2E1F931D}" type="datetime1">
              <a:rPr lang="en-IN" smtClean="0"/>
              <a:t>25-11-2021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NIKHIL JOY(NSSCE)						AESA RADAR						18/11/2021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68B9-226F-4BBC-A00B-E2DB16F5B37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89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29C9-78AC-45C7-85FF-992190C8A79A}" type="datetime1">
              <a:rPr lang="en-IN" smtClean="0"/>
              <a:t>25-11-2021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NIKHIL JOY(NSSCE)						AESA RADAR						18/11/2021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68B9-226F-4BBC-A00B-E2DB16F5B3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278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A8B488-5850-48E4-9F00-FEF5C8F49025}" type="datetime1">
              <a:rPr lang="en-IN" smtClean="0"/>
              <a:t>25-11-2021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IN" dirty="0"/>
              <a:t>NIKHIL JOY(NSSCE)						AESA RADAR						18/11/2021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5F68B9-226F-4BBC-A00B-E2DB16F5B3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4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70BCA-04BC-4E8F-8D60-D6FFBE93E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DISEASE-SPECIALIST PREDICTION USING MACHINE LEARNING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9BE41-76BC-4F6A-9212-F68AAA2A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68B9-226F-4BBC-A00B-E2DB16F5B37B}" type="slidenum">
              <a:rPr lang="en-IN" smtClean="0"/>
              <a:t>1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7D8F6C-CF50-4FF1-BCE2-1FB270659F18}"/>
              </a:ext>
            </a:extLst>
          </p:cNvPr>
          <p:cNvSpPr txBox="1"/>
          <p:nvPr/>
        </p:nvSpPr>
        <p:spPr>
          <a:xfrm>
            <a:off x="943708" y="2648604"/>
            <a:ext cx="10304584" cy="332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: NOOB ENTITY</a:t>
            </a:r>
          </a:p>
          <a:p>
            <a:pPr algn="ctr">
              <a:lnSpc>
                <a:spcPct val="15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Mentors : Mr. Abhimanyu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Kolakotla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Mrs.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Navaneetha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NSS COLLEGE OF ENGINEERING,PALAKKAD</a:t>
            </a:r>
          </a:p>
          <a:p>
            <a:pPr algn="ctr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25/11/2021</a:t>
            </a:r>
          </a:p>
        </p:txBody>
      </p:sp>
    </p:spTree>
    <p:extLst>
      <p:ext uri="{BB962C8B-B14F-4D97-AF65-F5344CB8AC3E}">
        <p14:creationId xmlns:p14="http://schemas.microsoft.com/office/powerpoint/2010/main" val="220052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2E9E-4BF0-48DA-BA7F-20A825B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2" y="1164173"/>
            <a:ext cx="10445262" cy="90560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83979-CD82-49FB-A8A3-2EC6F3978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892" y="2404377"/>
            <a:ext cx="10612317" cy="2777223"/>
          </a:xfrm>
        </p:spPr>
        <p:txBody>
          <a:bodyPr>
            <a:normAutofit fontScale="25000" lnSpcReduction="20000"/>
          </a:bodyPr>
          <a:lstStyle/>
          <a:p>
            <a:pPr marL="1371600" indent="-13716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SREYA S</a:t>
            </a:r>
          </a:p>
          <a:p>
            <a:pPr marL="1371600" indent="-13716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KAVYA K</a:t>
            </a:r>
          </a:p>
          <a:p>
            <a:pPr marL="1371600" indent="-13716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ABHIJITH K</a:t>
            </a:r>
          </a:p>
          <a:p>
            <a:pPr marL="1371600" indent="-13716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PRANAV K S</a:t>
            </a:r>
          </a:p>
          <a:p>
            <a:pPr marL="1371600" indent="-13716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MIDHUN KRISHNAN T</a:t>
            </a:r>
          </a:p>
          <a:p>
            <a:pPr marL="1371600" indent="-13716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SREEDEVI UNNI</a:t>
            </a:r>
          </a:p>
          <a:p>
            <a:pPr marL="1371600" indent="-13716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DEVIKA</a:t>
            </a:r>
          </a:p>
          <a:p>
            <a:pPr marL="1371600" indent="-1371600">
              <a:lnSpc>
                <a:spcPct val="150000"/>
              </a:lnSpc>
              <a:buClrTx/>
              <a:buFont typeface="+mj-lt"/>
              <a:buAutoNum type="arabicPeriod"/>
            </a:pP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indent="-1371600">
              <a:lnSpc>
                <a:spcPct val="150000"/>
              </a:lnSpc>
              <a:buClrTx/>
              <a:buFont typeface="+mj-lt"/>
              <a:buAutoNum type="arabicPeriod"/>
            </a:pP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Tx/>
              <a:buNone/>
            </a:pPr>
            <a:endParaRPr lang="en-US" sz="1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ClrTx/>
              <a:buNone/>
            </a:pP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Tx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E98A7-4045-482E-A24B-2F75AF06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68B9-226F-4BBC-A00B-E2DB16F5B37B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92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AC55-B112-455E-A09D-BF485C2D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238" y="1573823"/>
            <a:ext cx="10439400" cy="78251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141566-9A12-4227-AC13-34FBB80A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68B9-226F-4BBC-A00B-E2DB16F5B37B}" type="slidenum">
              <a:rPr lang="en-IN" smtClean="0"/>
              <a:t>3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D2616-BE7A-44AF-9ABD-E75ABE16768C}"/>
              </a:ext>
            </a:extLst>
          </p:cNvPr>
          <p:cNvSpPr txBox="1"/>
          <p:nvPr/>
        </p:nvSpPr>
        <p:spPr>
          <a:xfrm>
            <a:off x="794238" y="2732527"/>
            <a:ext cx="6192715" cy="2749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who have less knowledge about  diseases and its symptoms find it difficult to predict the disease and the doctor specialist they have to consult.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FEFBB4-858E-440F-81DC-03402FDAB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991" y="2720867"/>
            <a:ext cx="2786909" cy="275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2E9E-4BF0-48DA-BA7F-20A825B1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2" y="1380392"/>
            <a:ext cx="10445262" cy="90560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83979-CD82-49FB-A8A3-2EC6F3978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891" y="2470638"/>
            <a:ext cx="10612317" cy="340523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  <a:buClrTx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Standalone application that takes 5 symptoms as input.</a:t>
            </a:r>
          </a:p>
          <a:p>
            <a:pPr>
              <a:lnSpc>
                <a:spcPct val="150000"/>
              </a:lnSpc>
              <a:buClrTx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5 symptoms, the disease and the specialist doctor that the patient has to consult will be predicted</a:t>
            </a:r>
          </a:p>
          <a:p>
            <a:pPr>
              <a:lnSpc>
                <a:spcPct val="150000"/>
              </a:lnSpc>
              <a:buClrTx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Machine Learning Algorithms such as Random Forest, K-Nearest Neighbor, Naive Bayes, Decision Tree algorithms are used</a:t>
            </a:r>
          </a:p>
          <a:p>
            <a:pPr marL="0" indent="0">
              <a:lnSpc>
                <a:spcPct val="150000"/>
              </a:lnSpc>
              <a:buClrTx/>
              <a:buNone/>
            </a:pPr>
            <a:endParaRPr lang="en-US" sz="1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ClrTx/>
              <a:buNone/>
            </a:pP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Tx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E98A7-4045-482E-A24B-2F75AF06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68B9-226F-4BBC-A00B-E2DB16F5B37B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3953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6B36-73CB-4BAD-A20D-53268EED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397977"/>
            <a:ext cx="9601196" cy="88802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50F2B-C591-4035-9D1C-027009AE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68B9-226F-4BBC-A00B-E2DB16F5B37B}" type="slidenum">
              <a:rPr lang="en-IN" smtClean="0"/>
              <a:t>5</a:t>
            </a:fld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503D89-A793-445E-A720-C0000F317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940" y="2484564"/>
            <a:ext cx="9743658" cy="376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88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134CA4-CD02-4756-B565-685FA133C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68B9-226F-4BBC-A00B-E2DB16F5B37B}" type="slidenum">
              <a:rPr lang="en-IN" smtClean="0"/>
              <a:t>6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BFB4B-B964-41F4-A2DE-5DB9741762D0}"/>
              </a:ext>
            </a:extLst>
          </p:cNvPr>
          <p:cNvSpPr txBox="1"/>
          <p:nvPr/>
        </p:nvSpPr>
        <p:spPr>
          <a:xfrm>
            <a:off x="3827584" y="3136612"/>
            <a:ext cx="4536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727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1590</TotalTime>
  <Words>134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Garamond</vt:lpstr>
      <vt:lpstr>Times New Roman</vt:lpstr>
      <vt:lpstr>Organic</vt:lpstr>
      <vt:lpstr>DISEASE-SPECIALIST PREDICTION USING MACHINE LEARNING</vt:lpstr>
      <vt:lpstr>MEMBERS</vt:lpstr>
      <vt:lpstr>PROBLEM STATEMENT</vt:lpstr>
      <vt:lpstr>SOLUTION</vt:lpstr>
      <vt:lpstr>BLOCK DIAGRAM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AESA RADAR</dc:title>
  <dc:creator>NIKHIL JOY</dc:creator>
  <cp:lastModifiedBy>sreya</cp:lastModifiedBy>
  <cp:revision>16</cp:revision>
  <dcterms:created xsi:type="dcterms:W3CDTF">2021-11-06T17:28:09Z</dcterms:created>
  <dcterms:modified xsi:type="dcterms:W3CDTF">2021-11-25T03:43:23Z</dcterms:modified>
</cp:coreProperties>
</file>