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0" r:id="rId2"/>
    <p:sldId id="262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3" d="100"/>
          <a:sy n="73" d="100"/>
        </p:scale>
        <p:origin x="59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C9C3-3EA7-4E10-AF45-32133C77BC17}" type="datetimeFigureOut">
              <a:rPr lang="en-IN" smtClean="0"/>
              <a:t>04-07-2014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B3A9-31E0-4946-8021-52573AF8C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03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C9C3-3EA7-4E10-AF45-32133C77BC17}" type="datetimeFigureOut">
              <a:rPr lang="en-IN" smtClean="0"/>
              <a:t>04-07-2014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B3A9-31E0-4946-8021-52573AF8C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65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C9C3-3EA7-4E10-AF45-32133C77BC17}" type="datetimeFigureOut">
              <a:rPr lang="en-IN" smtClean="0"/>
              <a:t>04-07-2014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B3A9-31E0-4946-8021-52573AF8C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57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C9C3-3EA7-4E10-AF45-32133C77BC17}" type="datetimeFigureOut">
              <a:rPr lang="en-IN" smtClean="0"/>
              <a:t>04-07-2014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B3A9-31E0-4946-8021-52573AF8CEA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152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C9C3-3EA7-4E10-AF45-32133C77BC17}" type="datetimeFigureOut">
              <a:rPr lang="en-IN" smtClean="0"/>
              <a:t>04-07-2014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B3A9-31E0-4946-8021-52573AF8C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953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C9C3-3EA7-4E10-AF45-32133C77BC17}" type="datetimeFigureOut">
              <a:rPr lang="en-IN" smtClean="0"/>
              <a:t>04-07-2014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B3A9-31E0-4946-8021-52573AF8C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059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C9C3-3EA7-4E10-AF45-32133C77BC17}" type="datetimeFigureOut">
              <a:rPr lang="en-IN" smtClean="0"/>
              <a:t>04-07-2014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B3A9-31E0-4946-8021-52573AF8C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770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C9C3-3EA7-4E10-AF45-32133C77BC17}" type="datetimeFigureOut">
              <a:rPr lang="en-IN" smtClean="0"/>
              <a:t>04-07-2014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B3A9-31E0-4946-8021-52573AF8C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289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C9C3-3EA7-4E10-AF45-32133C77BC17}" type="datetimeFigureOut">
              <a:rPr lang="en-IN" smtClean="0"/>
              <a:t>04-07-2014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B3A9-31E0-4946-8021-52573AF8C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23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C9C3-3EA7-4E10-AF45-32133C77BC17}" type="datetimeFigureOut">
              <a:rPr lang="en-IN" smtClean="0"/>
              <a:t>04-07-2014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B3A9-31E0-4946-8021-52573AF8C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98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C9C3-3EA7-4E10-AF45-32133C77BC17}" type="datetimeFigureOut">
              <a:rPr lang="en-IN" smtClean="0"/>
              <a:t>04-07-2014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B3A9-31E0-4946-8021-52573AF8C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92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C9C3-3EA7-4E10-AF45-32133C77BC17}" type="datetimeFigureOut">
              <a:rPr lang="en-IN" smtClean="0"/>
              <a:t>04-07-2014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B3A9-31E0-4946-8021-52573AF8C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20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C9C3-3EA7-4E10-AF45-32133C77BC17}" type="datetimeFigureOut">
              <a:rPr lang="en-IN" smtClean="0"/>
              <a:t>04-07-2014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B3A9-31E0-4946-8021-52573AF8C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18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C9C3-3EA7-4E10-AF45-32133C77BC17}" type="datetimeFigureOut">
              <a:rPr lang="en-IN" smtClean="0"/>
              <a:t>04-07-2014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B3A9-31E0-4946-8021-52573AF8C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14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C9C3-3EA7-4E10-AF45-32133C77BC17}" type="datetimeFigureOut">
              <a:rPr lang="en-IN" smtClean="0"/>
              <a:t>04-07-2014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B3A9-31E0-4946-8021-52573AF8C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91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C9C3-3EA7-4E10-AF45-32133C77BC17}" type="datetimeFigureOut">
              <a:rPr lang="en-IN" smtClean="0"/>
              <a:t>04-07-2014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B3A9-31E0-4946-8021-52573AF8C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10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C9C3-3EA7-4E10-AF45-32133C77BC17}" type="datetimeFigureOut">
              <a:rPr lang="en-IN" smtClean="0"/>
              <a:t>04-07-2014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B3A9-31E0-4946-8021-52573AF8C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54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5CFC9C3-3EA7-4E10-AF45-32133C77BC17}" type="datetimeFigureOut">
              <a:rPr lang="en-IN" smtClean="0"/>
              <a:t>04-07-2014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B3A9-31E0-4946-8021-52573AF8C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73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jpg"/><Relationship Id="rId3" Type="http://schemas.openxmlformats.org/officeDocument/2006/relationships/image" Target="../media/image6.jpg"/><Relationship Id="rId7" Type="http://schemas.microsoft.com/office/2007/relationships/hdphoto" Target="../media/hdphoto2.wdp"/><Relationship Id="rId12" Type="http://schemas.openxmlformats.org/officeDocument/2006/relationships/image" Target="../media/image13.png"/><Relationship Id="rId2" Type="http://schemas.openxmlformats.org/officeDocument/2006/relationships/image" Target="../media/image5.jpg"/><Relationship Id="rId16" Type="http://schemas.microsoft.com/office/2007/relationships/hdphoto" Target="../media/hdphoto3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jpg"/><Relationship Id="rId5" Type="http://schemas.microsoft.com/office/2007/relationships/hdphoto" Target="../media/hdphoto1.wdp"/><Relationship Id="rId15" Type="http://schemas.openxmlformats.org/officeDocument/2006/relationships/image" Target="../media/image16.png"/><Relationship Id="rId10" Type="http://schemas.openxmlformats.org/officeDocument/2006/relationships/image" Target="../media/image11.jpg"/><Relationship Id="rId4" Type="http://schemas.openxmlformats.org/officeDocument/2006/relationships/image" Target="../media/image7.png"/><Relationship Id="rId9" Type="http://schemas.openxmlformats.org/officeDocument/2006/relationships/image" Target="../media/image10.jpg"/><Relationship Id="rId1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5756" y="1862764"/>
            <a:ext cx="5446972" cy="3743709"/>
            <a:chOff x="571500" y="1165860"/>
            <a:chExt cx="6326505" cy="469773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421255" y="3501389"/>
              <a:ext cx="4476750" cy="2362201"/>
            </a:xfrm>
            <a:prstGeom prst="rect">
              <a:avLst/>
            </a:prstGeom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1500" y="1165860"/>
              <a:ext cx="3040380" cy="4697730"/>
            </a:xfrm>
            <a:prstGeom prst="rect">
              <a:avLst/>
            </a:prstGeom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sp>
        <p:nvSpPr>
          <p:cNvPr id="6" name="TextBox 5"/>
          <p:cNvSpPr txBox="1"/>
          <p:nvPr/>
        </p:nvSpPr>
        <p:spPr>
          <a:xfrm>
            <a:off x="5225761" y="177803"/>
            <a:ext cx="2737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n w="0"/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</a:rPr>
              <a:t>MIDI</a:t>
            </a:r>
            <a:r>
              <a:rPr lang="en-IN" sz="4800" dirty="0" smtClean="0">
                <a:ln w="0"/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</a:rPr>
              <a:t>eval</a:t>
            </a:r>
            <a:endParaRPr lang="en-IN" sz="4800" dirty="0">
              <a:ln w="0"/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00886" y="362391"/>
            <a:ext cx="461819" cy="4618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56536" y="722093"/>
            <a:ext cx="2737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n w="0"/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</a:rPr>
              <a:t>XY </a:t>
            </a:r>
            <a:r>
              <a:rPr lang="en-IN" sz="2800" dirty="0" smtClean="0">
                <a:ln w="0"/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</a:rPr>
              <a:t>Controller</a:t>
            </a:r>
            <a:endParaRPr lang="en-IN" sz="3200" dirty="0">
              <a:ln w="0"/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31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4" name="Group 2053"/>
          <p:cNvGrpSpPr/>
          <p:nvPr/>
        </p:nvGrpSpPr>
        <p:grpSpPr>
          <a:xfrm>
            <a:off x="93345" y="593499"/>
            <a:ext cx="7098665" cy="5873750"/>
            <a:chOff x="93345" y="838200"/>
            <a:chExt cx="7098665" cy="5873750"/>
          </a:xfrm>
        </p:grpSpPr>
        <p:sp>
          <p:nvSpPr>
            <p:cNvPr id="175" name="U-Turn Arrow 174"/>
            <p:cNvSpPr/>
            <p:nvPr/>
          </p:nvSpPr>
          <p:spPr>
            <a:xfrm rot="16200000" flipH="1">
              <a:off x="169545" y="1969770"/>
              <a:ext cx="593725" cy="746125"/>
            </a:xfrm>
            <a:prstGeom prst="uturn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76" name="U-Turn Arrow 175"/>
            <p:cNvSpPr/>
            <p:nvPr/>
          </p:nvSpPr>
          <p:spPr>
            <a:xfrm rot="16200000" flipH="1">
              <a:off x="212725" y="4853940"/>
              <a:ext cx="593725" cy="746125"/>
            </a:xfrm>
            <a:prstGeom prst="uturn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81000" y="5457825"/>
              <a:ext cx="4772025" cy="1219200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457700" y="6248400"/>
              <a:ext cx="1104900" cy="20002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71475" y="2571750"/>
              <a:ext cx="4772025" cy="2514600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80" name="Bent Arrow 179"/>
            <p:cNvSpPr/>
            <p:nvPr/>
          </p:nvSpPr>
          <p:spPr>
            <a:xfrm flipH="1" flipV="1">
              <a:off x="4857750" y="2457450"/>
              <a:ext cx="942975" cy="1079500"/>
            </a:xfrm>
            <a:prstGeom prst="bentArrow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61950" y="1123950"/>
              <a:ext cx="4772025" cy="1066800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83" name="Snip Single Corner Rectangle 182"/>
            <p:cNvSpPr/>
            <p:nvPr/>
          </p:nvSpPr>
          <p:spPr>
            <a:xfrm flipH="1">
              <a:off x="361950" y="838200"/>
              <a:ext cx="4772025" cy="285750"/>
            </a:xfrm>
            <a:prstGeom prst="snip1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84" name="Text Box 4"/>
            <p:cNvSpPr txBox="1"/>
            <p:nvPr/>
          </p:nvSpPr>
          <p:spPr>
            <a:xfrm>
              <a:off x="809625" y="857250"/>
              <a:ext cx="3746518" cy="29635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User Interface layer</a:t>
              </a: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2876550" y="1228725"/>
              <a:ext cx="1704975" cy="885190"/>
              <a:chOff x="0" y="0"/>
              <a:chExt cx="1704975" cy="88579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190" name="Round Diagonal Corner Rectangle 189"/>
              <p:cNvSpPr/>
              <p:nvPr/>
            </p:nvSpPr>
            <p:spPr>
              <a:xfrm>
                <a:off x="0" y="0"/>
                <a:ext cx="1704975" cy="885790"/>
              </a:xfrm>
              <a:prstGeom prst="round2Diag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191" name="Text Box 12"/>
              <p:cNvSpPr txBox="1"/>
              <p:nvPr/>
            </p:nvSpPr>
            <p:spPr>
              <a:xfrm>
                <a:off x="247650" y="204888"/>
                <a:ext cx="1190625" cy="428608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1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Secondary User Interface</a:t>
                </a: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619125" y="1219200"/>
              <a:ext cx="1866900" cy="885190"/>
              <a:chOff x="0" y="0"/>
              <a:chExt cx="1866900" cy="885825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187" name="Round Diagonal Corner Rectangle 186"/>
              <p:cNvSpPr/>
              <p:nvPr/>
            </p:nvSpPr>
            <p:spPr>
              <a:xfrm>
                <a:off x="0" y="0"/>
                <a:ext cx="1866900" cy="885825"/>
              </a:xfrm>
              <a:prstGeom prst="round2Diag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188" name="Text Box 7"/>
              <p:cNvSpPr txBox="1"/>
              <p:nvPr/>
            </p:nvSpPr>
            <p:spPr>
              <a:xfrm>
                <a:off x="790575" y="176309"/>
                <a:ext cx="962025" cy="5905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1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User Interface</a:t>
                </a:r>
              </a:p>
            </p:txBody>
          </p:sp>
          <p:pic>
            <p:nvPicPr>
              <p:cNvPr id="189" name="Picture 18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00" y="152400"/>
                <a:ext cx="666750" cy="666750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sp>
          <p:nvSpPr>
            <p:cNvPr id="192" name="Snip Single Corner Rectangle 191"/>
            <p:cNvSpPr/>
            <p:nvPr/>
          </p:nvSpPr>
          <p:spPr>
            <a:xfrm flipH="1">
              <a:off x="371475" y="2305050"/>
              <a:ext cx="4772025" cy="266700"/>
            </a:xfrm>
            <a:prstGeom prst="snip1Rect">
              <a:avLst/>
            </a:prstGeom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93" name="Text Box 22"/>
            <p:cNvSpPr txBox="1"/>
            <p:nvPr/>
          </p:nvSpPr>
          <p:spPr>
            <a:xfrm>
              <a:off x="819150" y="2304415"/>
              <a:ext cx="3746500" cy="3016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Control Interface layer</a:t>
              </a:r>
            </a:p>
          </p:txBody>
        </p:sp>
        <p:pic>
          <p:nvPicPr>
            <p:cNvPr id="195" name="Picture 194"/>
            <p:cNvPicPr/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89" t="24226" r="14144" b="30978"/>
            <a:stretch/>
          </p:blipFill>
          <p:spPr bwMode="auto">
            <a:xfrm>
              <a:off x="6020435" y="2303145"/>
              <a:ext cx="1014095" cy="48577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96" name="Bent Arrow 195"/>
            <p:cNvSpPr/>
            <p:nvPr/>
          </p:nvSpPr>
          <p:spPr>
            <a:xfrm flipH="1">
              <a:off x="4285615" y="1428750"/>
              <a:ext cx="1323975" cy="838200"/>
            </a:xfrm>
            <a:prstGeom prst="bentArrow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638175" y="2695575"/>
              <a:ext cx="1971675" cy="1009650"/>
              <a:chOff x="0" y="0"/>
              <a:chExt cx="1971675" cy="100965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198" name="Round Diagonal Corner Rectangle 197"/>
              <p:cNvSpPr/>
              <p:nvPr/>
            </p:nvSpPr>
            <p:spPr>
              <a:xfrm>
                <a:off x="0" y="0"/>
                <a:ext cx="1971675" cy="1009650"/>
              </a:xfrm>
              <a:prstGeom prst="round2Diag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199" name="Text Box 31"/>
              <p:cNvSpPr txBox="1"/>
              <p:nvPr/>
            </p:nvSpPr>
            <p:spPr>
              <a:xfrm>
                <a:off x="714375" y="276225"/>
                <a:ext cx="1190625" cy="427990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1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User Interface (UI) Controllers</a:t>
                </a:r>
              </a:p>
            </p:txBody>
          </p:sp>
          <p:pic>
            <p:nvPicPr>
              <p:cNvPr id="200" name="Picture 199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contrast="2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72" y="141656"/>
                <a:ext cx="285750" cy="285750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201" name="Picture 20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83" t="4687" r="56250" b="3646"/>
              <a:stretch/>
            </p:blipFill>
            <p:spPr bwMode="auto">
              <a:xfrm>
                <a:off x="365607" y="141656"/>
                <a:ext cx="302895" cy="285115"/>
              </a:xfrm>
              <a:prstGeom prst="rect">
                <a:avLst/>
              </a:prstGeom>
              <a:grp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202" name="Picture 201"/>
              <p:cNvPicPr>
                <a:picLocks noChangeAspect="1"/>
              </p:cNvPicPr>
              <p:nvPr/>
            </p:nvPicPr>
            <p:blipFill rotWithShape="1">
              <a:blip r:embed="rId8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61" t="13462" r="42308" b="14423"/>
              <a:stretch/>
            </p:blipFill>
            <p:spPr bwMode="auto">
              <a:xfrm>
                <a:off x="205881" y="465016"/>
                <a:ext cx="285750" cy="466090"/>
              </a:xfrm>
              <a:prstGeom prst="rect">
                <a:avLst/>
              </a:prstGeom>
              <a:grp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203" name="Group 202"/>
            <p:cNvGrpSpPr/>
            <p:nvPr/>
          </p:nvGrpSpPr>
          <p:grpSpPr>
            <a:xfrm>
              <a:off x="2924175" y="2695575"/>
              <a:ext cx="1924050" cy="1000125"/>
              <a:chOff x="0" y="0"/>
              <a:chExt cx="1924050" cy="1000125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04" name="Round Diagonal Corner Rectangle 203"/>
              <p:cNvSpPr/>
              <p:nvPr/>
            </p:nvSpPr>
            <p:spPr>
              <a:xfrm>
                <a:off x="0" y="0"/>
                <a:ext cx="1924050" cy="1000125"/>
              </a:xfrm>
              <a:prstGeom prst="round2Diag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pic>
            <p:nvPicPr>
              <p:cNvPr id="205" name="Picture 204"/>
              <p:cNvPicPr>
                <a:picLocks noChangeAspect="1"/>
              </p:cNvPicPr>
              <p:nvPr/>
            </p:nvPicPr>
            <p:blipFill>
              <a:blip r:embed="rId9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90" y="219075"/>
                <a:ext cx="485775" cy="529590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206" name="Text Box 41"/>
              <p:cNvSpPr txBox="1"/>
              <p:nvPr/>
            </p:nvSpPr>
            <p:spPr>
              <a:xfrm>
                <a:off x="719002" y="295275"/>
                <a:ext cx="1190625" cy="427990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1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Sensor Controllers</a:t>
                </a:r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657225" y="3962400"/>
              <a:ext cx="1933575" cy="1000125"/>
              <a:chOff x="0" y="0"/>
              <a:chExt cx="1933575" cy="1000125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08" name="Round Diagonal Corner Rectangle 207"/>
              <p:cNvSpPr/>
              <p:nvPr/>
            </p:nvSpPr>
            <p:spPr>
              <a:xfrm>
                <a:off x="0" y="0"/>
                <a:ext cx="1933575" cy="1000125"/>
              </a:xfrm>
              <a:prstGeom prst="round2Diag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pic>
            <p:nvPicPr>
              <p:cNvPr id="209" name="Picture 208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84" t="8333" r="5392" b="8823"/>
              <a:stretch/>
            </p:blipFill>
            <p:spPr bwMode="auto">
              <a:xfrm>
                <a:off x="161925" y="228600"/>
                <a:ext cx="476250" cy="470535"/>
              </a:xfrm>
              <a:prstGeom prst="rect">
                <a:avLst/>
              </a:prstGeom>
              <a:grp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210" name="Text Box 49"/>
              <p:cNvSpPr txBox="1"/>
              <p:nvPr/>
            </p:nvSpPr>
            <p:spPr>
              <a:xfrm>
                <a:off x="703490" y="190500"/>
                <a:ext cx="1190625" cy="6572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1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Recorded Automation Triggers</a:t>
                </a:r>
              </a:p>
            </p:txBody>
          </p:sp>
        </p:grpSp>
        <p:grpSp>
          <p:nvGrpSpPr>
            <p:cNvPr id="211" name="Group 210"/>
            <p:cNvGrpSpPr/>
            <p:nvPr/>
          </p:nvGrpSpPr>
          <p:grpSpPr>
            <a:xfrm>
              <a:off x="2914650" y="3933825"/>
              <a:ext cx="1924050" cy="1000125"/>
              <a:chOff x="0" y="0"/>
              <a:chExt cx="1924050" cy="1000125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12" name="Round Diagonal Corner Rectangle 211"/>
              <p:cNvSpPr/>
              <p:nvPr/>
            </p:nvSpPr>
            <p:spPr>
              <a:xfrm>
                <a:off x="0" y="0"/>
                <a:ext cx="1924050" cy="1000125"/>
              </a:xfrm>
              <a:prstGeom prst="round2Diag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pic>
            <p:nvPicPr>
              <p:cNvPr id="213" name="Picture 212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844" b="15625"/>
              <a:stretch/>
            </p:blipFill>
            <p:spPr bwMode="auto">
              <a:xfrm>
                <a:off x="123825" y="285750"/>
                <a:ext cx="588645" cy="409575"/>
              </a:xfrm>
              <a:prstGeom prst="rect">
                <a:avLst/>
              </a:prstGeom>
              <a:grp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214" name="Text Box 52"/>
              <p:cNvSpPr txBox="1"/>
              <p:nvPr/>
            </p:nvSpPr>
            <p:spPr>
              <a:xfrm>
                <a:off x="671513" y="140970"/>
                <a:ext cx="1190625" cy="4279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1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Low Frequency Oscillators (LFO)</a:t>
                </a:r>
              </a:p>
            </p:txBody>
          </p:sp>
        </p:grpSp>
        <p:sp>
          <p:nvSpPr>
            <p:cNvPr id="215" name="Snip Single Corner Rectangle 214"/>
            <p:cNvSpPr/>
            <p:nvPr/>
          </p:nvSpPr>
          <p:spPr>
            <a:xfrm flipH="1">
              <a:off x="381000" y="5219700"/>
              <a:ext cx="4772025" cy="238125"/>
            </a:xfrm>
            <a:prstGeom prst="snip1Rect">
              <a:avLst/>
            </a:prstGeom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16" name="Text Box 56"/>
            <p:cNvSpPr txBox="1"/>
            <p:nvPr/>
          </p:nvSpPr>
          <p:spPr>
            <a:xfrm>
              <a:off x="838200" y="5191125"/>
              <a:ext cx="3745865" cy="3016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Communication layer</a:t>
              </a:r>
            </a:p>
          </p:txBody>
        </p:sp>
        <p:sp>
          <p:nvSpPr>
            <p:cNvPr id="217" name="U-Turn Arrow 216"/>
            <p:cNvSpPr/>
            <p:nvPr/>
          </p:nvSpPr>
          <p:spPr>
            <a:xfrm rot="16200000" flipH="1">
              <a:off x="487363" y="5847487"/>
              <a:ext cx="793750" cy="636905"/>
            </a:xfrm>
            <a:prstGeom prst="uturnArrow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218" name="Group 217"/>
            <p:cNvGrpSpPr/>
            <p:nvPr/>
          </p:nvGrpSpPr>
          <p:grpSpPr>
            <a:xfrm>
              <a:off x="1056640" y="5553075"/>
              <a:ext cx="3428365" cy="447675"/>
              <a:chOff x="0" y="0"/>
              <a:chExt cx="3429000" cy="447675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19" name="Round Diagonal Corner Rectangle 218"/>
              <p:cNvSpPr/>
              <p:nvPr/>
            </p:nvSpPr>
            <p:spPr>
              <a:xfrm>
                <a:off x="0" y="0"/>
                <a:ext cx="3429000" cy="447675"/>
              </a:xfrm>
              <a:prstGeom prst="round2Diag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220" name="Text Box 58"/>
              <p:cNvSpPr txBox="1"/>
              <p:nvPr/>
            </p:nvSpPr>
            <p:spPr>
              <a:xfrm>
                <a:off x="371475" y="104775"/>
                <a:ext cx="2581275" cy="23812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10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MIDI-USB Driver</a:t>
                </a:r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>
              <a:off x="1047115" y="6124575"/>
              <a:ext cx="3428365" cy="447675"/>
              <a:chOff x="0" y="0"/>
              <a:chExt cx="3429000" cy="447675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22" name="Round Diagonal Corner Rectangle 221"/>
              <p:cNvSpPr/>
              <p:nvPr/>
            </p:nvSpPr>
            <p:spPr>
              <a:xfrm>
                <a:off x="0" y="0"/>
                <a:ext cx="3429000" cy="447675"/>
              </a:xfrm>
              <a:prstGeom prst="round2Diag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223" name="Text Box 62"/>
              <p:cNvSpPr txBox="1"/>
              <p:nvPr/>
            </p:nvSpPr>
            <p:spPr>
              <a:xfrm>
                <a:off x="371475" y="104775"/>
                <a:ext cx="2581275" cy="2381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1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Android OS USB-host support API</a:t>
                </a:r>
              </a:p>
            </p:txBody>
          </p:sp>
        </p:grpSp>
        <p:sp>
          <p:nvSpPr>
            <p:cNvPr id="224" name="Rectangle 223"/>
            <p:cNvSpPr/>
            <p:nvPr/>
          </p:nvSpPr>
          <p:spPr>
            <a:xfrm>
              <a:off x="5543550" y="5467350"/>
              <a:ext cx="1533525" cy="1219200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pic>
          <p:nvPicPr>
            <p:cNvPr id="2254" name="Picture 6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7060" y="5492750"/>
              <a:ext cx="12192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6" name="Picture 225"/>
            <p:cNvPicPr/>
            <p:nvPr/>
          </p:nvPicPr>
          <p:blipFill rotWithShape="1">
            <a:blip r:embed="rId1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89" t="33884" r="24413" b="31405"/>
            <a:stretch/>
          </p:blipFill>
          <p:spPr bwMode="auto">
            <a:xfrm>
              <a:off x="4953000" y="6249035"/>
              <a:ext cx="408305" cy="20002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27" name="Picture 226"/>
            <p:cNvPicPr/>
            <p:nvPr/>
          </p:nvPicPr>
          <p:blipFill>
            <a:blip r:embed="rId1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050" y="5629910"/>
              <a:ext cx="436880" cy="31305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8" name="Picture 227"/>
            <p:cNvPicPr/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saturation sat="121000"/>
                      </a14:imgEffect>
                      <a14:imgEffect>
                        <a14:brightnessContrast contrast="-3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90" t="34309"/>
            <a:stretch/>
          </p:blipFill>
          <p:spPr bwMode="auto">
            <a:xfrm>
              <a:off x="5608320" y="2301240"/>
              <a:ext cx="309245" cy="49149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94" name="Snip Diagonal Corner Rectangle 193"/>
            <p:cNvSpPr/>
            <p:nvPr/>
          </p:nvSpPr>
          <p:spPr>
            <a:xfrm>
              <a:off x="5401310" y="2007870"/>
              <a:ext cx="1790700" cy="1076325"/>
            </a:xfrm>
            <a:prstGeom prst="snip2Diag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pic>
        <p:nvPicPr>
          <p:cNvPr id="60" name="Picture 59"/>
          <p:cNvPicPr/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9" t="24226" r="14144" b="30978"/>
          <a:stretch/>
        </p:blipFill>
        <p:spPr bwMode="auto">
          <a:xfrm>
            <a:off x="6029139" y="2080215"/>
            <a:ext cx="1014095" cy="4857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1" name="Picture 60"/>
          <p:cNvPicPr/>
          <p:nvPr/>
        </p:nvPicPr>
        <p:blipFill rotWithShape="1"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121000"/>
                    </a14:imgEffect>
                    <a14:imgEffect>
                      <a14:brightnessContrast contras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090" t="34309"/>
          <a:stretch/>
        </p:blipFill>
        <p:spPr bwMode="auto">
          <a:xfrm>
            <a:off x="5617024" y="2078310"/>
            <a:ext cx="309245" cy="4914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6742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1079954" y="142354"/>
            <a:ext cx="7345590" cy="6716176"/>
            <a:chOff x="1303982" y="425564"/>
            <a:chExt cx="6897533" cy="6306511"/>
          </a:xfrm>
        </p:grpSpPr>
        <p:sp>
          <p:nvSpPr>
            <p:cNvPr id="3" name="Right Brace 2"/>
            <p:cNvSpPr/>
            <p:nvPr/>
          </p:nvSpPr>
          <p:spPr>
            <a:xfrm>
              <a:off x="5374187" y="1436963"/>
              <a:ext cx="272043" cy="2572587"/>
            </a:xfrm>
            <a:prstGeom prst="rightBrac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191" y="1132939"/>
              <a:ext cx="2810201" cy="4683818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5785577" y="2390178"/>
              <a:ext cx="2415938" cy="759252"/>
              <a:chOff x="0" y="0"/>
              <a:chExt cx="1658620" cy="894973"/>
            </a:xfrm>
          </p:grpSpPr>
          <p:sp>
            <p:nvSpPr>
              <p:cNvPr id="38" name="Snip Single Corner Rectangle 37"/>
              <p:cNvSpPr/>
              <p:nvPr/>
            </p:nvSpPr>
            <p:spPr>
              <a:xfrm flipH="1">
                <a:off x="0" y="0"/>
                <a:ext cx="1658620" cy="678730"/>
              </a:xfrm>
              <a:prstGeom prst="snip1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sz="1350"/>
              </a:p>
            </p:txBody>
          </p:sp>
          <p:sp>
            <p:nvSpPr>
              <p:cNvPr id="39" name="Text Box 5"/>
              <p:cNvSpPr txBox="1"/>
              <p:nvPr/>
            </p:nvSpPr>
            <p:spPr>
              <a:xfrm>
                <a:off x="42213" y="74841"/>
                <a:ext cx="1583703" cy="82013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IN" sz="105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XY grid</a:t>
                </a:r>
                <a:r>
                  <a:rPr lang="en-IN" sz="105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for finger (Single Touch) </a:t>
                </a:r>
                <a:r>
                  <a:rPr lang="en-IN" sz="1050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UI Controller</a:t>
                </a:r>
                <a:endParaRPr lang="en-IN" sz="105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Right Brace 5"/>
            <p:cNvSpPr/>
            <p:nvPr/>
          </p:nvSpPr>
          <p:spPr>
            <a:xfrm rot="16200000">
              <a:off x="3893758" y="-199917"/>
              <a:ext cx="150578" cy="2572506"/>
            </a:xfrm>
            <a:prstGeom prst="rightBrac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082073" y="2943510"/>
              <a:ext cx="1761445" cy="376638"/>
              <a:chOff x="0" y="0"/>
              <a:chExt cx="2865748" cy="612743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0" y="0"/>
                <a:ext cx="0" cy="612743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0" y="575035"/>
                <a:ext cx="2865748" cy="18853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2598751" y="4056039"/>
              <a:ext cx="2719169" cy="23154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cxnSp>
          <p:nvCxnSpPr>
            <p:cNvPr id="13" name="Straight Connector 12"/>
            <p:cNvCxnSpPr>
              <a:stCxn id="10" idx="3"/>
              <a:endCxn id="50" idx="0"/>
            </p:cNvCxnSpPr>
            <p:nvPr/>
          </p:nvCxnSpPr>
          <p:spPr>
            <a:xfrm flipV="1">
              <a:off x="5317920" y="4170971"/>
              <a:ext cx="462665" cy="84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115698" y="4287586"/>
              <a:ext cx="204447" cy="1106962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cxnSp>
          <p:nvCxnSpPr>
            <p:cNvPr id="15" name="Straight Connector 14"/>
            <p:cNvCxnSpPr>
              <a:stCxn id="14" idx="3"/>
              <a:endCxn id="56" idx="0"/>
            </p:cNvCxnSpPr>
            <p:nvPr/>
          </p:nvCxnSpPr>
          <p:spPr>
            <a:xfrm>
              <a:off x="5320145" y="4841067"/>
              <a:ext cx="433659" cy="26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627722" y="5350586"/>
              <a:ext cx="770632" cy="21177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cxnSp>
          <p:nvCxnSpPr>
            <p:cNvPr id="21" name="Straight Connector 20"/>
            <p:cNvCxnSpPr>
              <a:endCxn id="20" idx="2"/>
            </p:cNvCxnSpPr>
            <p:nvPr/>
          </p:nvCxnSpPr>
          <p:spPr>
            <a:xfrm flipV="1">
              <a:off x="3013038" y="5562356"/>
              <a:ext cx="0" cy="48120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409943" y="4519591"/>
              <a:ext cx="938665" cy="351051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 flipV="1">
              <a:off x="4199467" y="4870642"/>
              <a:ext cx="10246" cy="124837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5785576" y="3146924"/>
              <a:ext cx="2415939" cy="731377"/>
              <a:chOff x="4754" y="-55908"/>
              <a:chExt cx="1658620" cy="974526"/>
            </a:xfrm>
          </p:grpSpPr>
          <p:sp>
            <p:nvSpPr>
              <p:cNvPr id="47" name="Snip Single Corner Rectangle 46"/>
              <p:cNvSpPr/>
              <p:nvPr/>
            </p:nvSpPr>
            <p:spPr>
              <a:xfrm flipH="1">
                <a:off x="4754" y="-55908"/>
                <a:ext cx="1658620" cy="678729"/>
              </a:xfrm>
              <a:prstGeom prst="snip1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sz="1350"/>
              </a:p>
            </p:txBody>
          </p:sp>
          <p:sp>
            <p:nvSpPr>
              <p:cNvPr id="48" name="Text Box 5"/>
              <p:cNvSpPr txBox="1"/>
              <p:nvPr/>
            </p:nvSpPr>
            <p:spPr>
              <a:xfrm>
                <a:off x="34089" y="98486"/>
                <a:ext cx="1583703" cy="82013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IN" sz="1100" b="1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Touch</a:t>
                </a:r>
                <a:r>
                  <a:rPr lang="en-IN" sz="11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indicator</a:t>
                </a:r>
                <a:endParaRPr lang="en-IN" sz="11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780585" y="3908784"/>
              <a:ext cx="2420930" cy="684000"/>
              <a:chOff x="4754" y="-55908"/>
              <a:chExt cx="1658620" cy="885342"/>
            </a:xfrm>
          </p:grpSpPr>
          <p:sp>
            <p:nvSpPr>
              <p:cNvPr id="50" name="Snip Single Corner Rectangle 49"/>
              <p:cNvSpPr/>
              <p:nvPr/>
            </p:nvSpPr>
            <p:spPr>
              <a:xfrm flipH="1">
                <a:off x="4754" y="-55908"/>
                <a:ext cx="1658620" cy="678729"/>
              </a:xfrm>
              <a:prstGeom prst="snip1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sz="1350"/>
              </a:p>
            </p:txBody>
          </p:sp>
          <p:sp>
            <p:nvSpPr>
              <p:cNvPr id="51" name="Text Box 5"/>
              <p:cNvSpPr txBox="1"/>
              <p:nvPr/>
            </p:nvSpPr>
            <p:spPr>
              <a:xfrm>
                <a:off x="42212" y="9302"/>
                <a:ext cx="1583703" cy="82013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IN" sz="1050" b="1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Touch</a:t>
                </a:r>
                <a:r>
                  <a:rPr lang="en-IN" sz="105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navigation settings for Sub-Controller</a:t>
                </a:r>
                <a:endParaRPr lang="en-IN" sz="105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5753804" y="4577050"/>
              <a:ext cx="2447711" cy="640851"/>
              <a:chOff x="4754" y="-55908"/>
              <a:chExt cx="1658620" cy="822933"/>
            </a:xfrm>
          </p:grpSpPr>
          <p:sp>
            <p:nvSpPr>
              <p:cNvPr id="56" name="Snip Single Corner Rectangle 55"/>
              <p:cNvSpPr/>
              <p:nvPr/>
            </p:nvSpPr>
            <p:spPr>
              <a:xfrm flipH="1">
                <a:off x="4754" y="-55908"/>
                <a:ext cx="1658620" cy="678729"/>
              </a:xfrm>
              <a:prstGeom prst="snip1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sz="1350"/>
              </a:p>
            </p:txBody>
          </p:sp>
          <p:sp>
            <p:nvSpPr>
              <p:cNvPr id="57" name="Text Box 5"/>
              <p:cNvSpPr txBox="1"/>
              <p:nvPr/>
            </p:nvSpPr>
            <p:spPr>
              <a:xfrm>
                <a:off x="34145" y="-53107"/>
                <a:ext cx="1583703" cy="82013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IN" sz="1050" b="1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Range</a:t>
                </a:r>
                <a:r>
                  <a:rPr lang="en-IN" sz="105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setting for changing </a:t>
                </a:r>
              </a:p>
              <a:p>
                <a:pPr algn="ctr"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IN" sz="105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XY-Resolution</a:t>
                </a:r>
                <a:endParaRPr lang="en-IN" sz="105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0" name="Straight Arrow Connector 69"/>
            <p:cNvCxnSpPr/>
            <p:nvPr/>
          </p:nvCxnSpPr>
          <p:spPr>
            <a:xfrm flipV="1">
              <a:off x="4582257" y="5324883"/>
              <a:ext cx="0" cy="179211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3963545" y="6029611"/>
              <a:ext cx="2292735" cy="688514"/>
              <a:chOff x="4754" y="-55908"/>
              <a:chExt cx="1658620" cy="963355"/>
            </a:xfrm>
          </p:grpSpPr>
          <p:sp>
            <p:nvSpPr>
              <p:cNvPr id="73" name="Snip Single Corner Rectangle 72"/>
              <p:cNvSpPr/>
              <p:nvPr/>
            </p:nvSpPr>
            <p:spPr>
              <a:xfrm flipH="1">
                <a:off x="4754" y="-55908"/>
                <a:ext cx="1658620" cy="678729"/>
              </a:xfrm>
              <a:prstGeom prst="snip1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sz="1350"/>
              </a:p>
            </p:txBody>
          </p:sp>
          <p:sp>
            <p:nvSpPr>
              <p:cNvPr id="74" name="Text Box 5"/>
              <p:cNvSpPr txBox="1"/>
              <p:nvPr/>
            </p:nvSpPr>
            <p:spPr>
              <a:xfrm>
                <a:off x="34145" y="87314"/>
                <a:ext cx="1583703" cy="82013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IN" sz="1050" b="1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MIDI</a:t>
                </a:r>
                <a:r>
                  <a:rPr lang="en-IN" sz="105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parameter number</a:t>
                </a:r>
                <a:endParaRPr lang="en-IN" sz="105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303982" y="6043561"/>
              <a:ext cx="2292735" cy="688514"/>
              <a:chOff x="4754" y="-55908"/>
              <a:chExt cx="1658620" cy="963355"/>
            </a:xfrm>
          </p:grpSpPr>
          <p:sp>
            <p:nvSpPr>
              <p:cNvPr id="76" name="Snip Single Corner Rectangle 75"/>
              <p:cNvSpPr/>
              <p:nvPr/>
            </p:nvSpPr>
            <p:spPr>
              <a:xfrm flipH="1">
                <a:off x="4754" y="-55908"/>
                <a:ext cx="1658620" cy="678729"/>
              </a:xfrm>
              <a:prstGeom prst="snip1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sz="1350"/>
              </a:p>
            </p:txBody>
          </p:sp>
          <p:sp>
            <p:nvSpPr>
              <p:cNvPr id="77" name="Text Box 5"/>
              <p:cNvSpPr txBox="1"/>
              <p:nvPr/>
            </p:nvSpPr>
            <p:spPr>
              <a:xfrm>
                <a:off x="34145" y="87314"/>
                <a:ext cx="1583703" cy="82013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IN" sz="1050" b="1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MIDI</a:t>
                </a:r>
                <a:r>
                  <a:rPr lang="en-IN" sz="105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channel</a:t>
                </a:r>
                <a:endParaRPr lang="en-IN" sz="105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724940" y="425564"/>
              <a:ext cx="2292735" cy="649877"/>
              <a:chOff x="4754" y="-55908"/>
              <a:chExt cx="1658620" cy="909295"/>
            </a:xfrm>
          </p:grpSpPr>
          <p:sp>
            <p:nvSpPr>
              <p:cNvPr id="79" name="Snip Single Corner Rectangle 78"/>
              <p:cNvSpPr/>
              <p:nvPr/>
            </p:nvSpPr>
            <p:spPr>
              <a:xfrm flipH="1">
                <a:off x="4754" y="-55908"/>
                <a:ext cx="1658620" cy="678729"/>
              </a:xfrm>
              <a:prstGeom prst="snip1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sz="1350"/>
              </a:p>
            </p:txBody>
          </p:sp>
          <p:sp>
            <p:nvSpPr>
              <p:cNvPr id="80" name="Text Box 5"/>
              <p:cNvSpPr txBox="1"/>
              <p:nvPr/>
            </p:nvSpPr>
            <p:spPr>
              <a:xfrm>
                <a:off x="34145" y="33253"/>
                <a:ext cx="1583703" cy="82013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IN" sz="1050" b="1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Toggle Switches</a:t>
                </a:r>
                <a:r>
                  <a:rPr lang="en-IN" sz="105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to turn on Sub-Controller</a:t>
                </a:r>
                <a:endParaRPr lang="en-IN" sz="105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8" name="Straight Connector 67"/>
            <p:cNvCxnSpPr/>
            <p:nvPr/>
          </p:nvCxnSpPr>
          <p:spPr>
            <a:xfrm flipH="1" flipV="1">
              <a:off x="4582257" y="5513150"/>
              <a:ext cx="1160734" cy="21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5742976" y="5264657"/>
              <a:ext cx="2458539" cy="699725"/>
              <a:chOff x="4754" y="-55908"/>
              <a:chExt cx="1658620" cy="963355"/>
            </a:xfrm>
          </p:grpSpPr>
          <p:sp>
            <p:nvSpPr>
              <p:cNvPr id="61" name="Snip Single Corner Rectangle 60"/>
              <p:cNvSpPr/>
              <p:nvPr/>
            </p:nvSpPr>
            <p:spPr>
              <a:xfrm flipH="1">
                <a:off x="4754" y="-55908"/>
                <a:ext cx="1658620" cy="678729"/>
              </a:xfrm>
              <a:prstGeom prst="snip1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sz="1350"/>
              </a:p>
            </p:txBody>
          </p:sp>
          <p:sp>
            <p:nvSpPr>
              <p:cNvPr id="62" name="Text Box 5"/>
              <p:cNvSpPr txBox="1"/>
              <p:nvPr/>
            </p:nvSpPr>
            <p:spPr>
              <a:xfrm>
                <a:off x="34145" y="87314"/>
                <a:ext cx="1583703" cy="82013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IN" sz="1050" b="1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MIDI</a:t>
                </a:r>
                <a:r>
                  <a:rPr lang="en-IN" sz="105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parameter</a:t>
                </a:r>
                <a:endParaRPr lang="en-IN" sz="105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353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9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306</TotalTime>
  <Words>76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Ayushman Dash</dc:creator>
  <cp:lastModifiedBy>Ayushman Dash</cp:lastModifiedBy>
  <cp:revision>23</cp:revision>
  <dcterms:created xsi:type="dcterms:W3CDTF">2014-07-03T10:47:33Z</dcterms:created>
  <dcterms:modified xsi:type="dcterms:W3CDTF">2014-07-03T20:53:44Z</dcterms:modified>
</cp:coreProperties>
</file>